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notesMasterIdLst>
    <p:notesMasterId r:id="rId20"/>
  </p:notesMasterIdLst>
  <p:sldIdLst>
    <p:sldId id="256" r:id="rId2"/>
    <p:sldId id="275" r:id="rId3"/>
    <p:sldId id="276" r:id="rId4"/>
    <p:sldId id="259" r:id="rId5"/>
    <p:sldId id="279" r:id="rId6"/>
    <p:sldId id="260" r:id="rId7"/>
    <p:sldId id="281" r:id="rId8"/>
    <p:sldId id="261" r:id="rId9"/>
    <p:sldId id="285" r:id="rId10"/>
    <p:sldId id="286" r:id="rId11"/>
    <p:sldId id="287" r:id="rId12"/>
    <p:sldId id="262" r:id="rId13"/>
    <p:sldId id="282" r:id="rId14"/>
    <p:sldId id="284" r:id="rId15"/>
    <p:sldId id="263" r:id="rId16"/>
    <p:sldId id="288" r:id="rId17"/>
    <p:sldId id="264" r:id="rId18"/>
    <p:sldId id="265" r:id="rId19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71533" autoAdjust="0"/>
  </p:normalViewPr>
  <p:slideViewPr>
    <p:cSldViewPr snapToGrid="0">
      <p:cViewPr>
        <p:scale>
          <a:sx n="100" d="100"/>
          <a:sy n="100" d="100"/>
        </p:scale>
        <p:origin x="-630" y="-2088"/>
      </p:cViewPr>
      <p:guideLst/>
    </p:cSldViewPr>
  </p:slideViewPr>
  <p:outlineViewPr>
    <p:cViewPr>
      <p:scale>
        <a:sx n="33" d="100"/>
        <a:sy n="33" d="100"/>
      </p:scale>
      <p:origin x="0" y="-367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296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472B7A-21EF-414A-80BB-C4FF59B94843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FA2636-E4E8-4643-BF9E-828B26539AFC}">
      <dgm:prSet phldrT="[Text]"/>
      <dgm:spPr/>
      <dgm:t>
        <a:bodyPr/>
        <a:lstStyle/>
        <a:p>
          <a:r>
            <a:rPr lang="en-AU" b="1" dirty="0" smtClean="0"/>
            <a:t>Communication</a:t>
          </a:r>
          <a:endParaRPr lang="en-US" dirty="0"/>
        </a:p>
      </dgm:t>
    </dgm:pt>
    <dgm:pt modelId="{A54C0BC5-D75C-420E-B380-37B72DC37B15}" type="parTrans" cxnId="{F5B725E9-DDA6-4BF3-AE36-D739459F77A7}">
      <dgm:prSet/>
      <dgm:spPr/>
      <dgm:t>
        <a:bodyPr/>
        <a:lstStyle/>
        <a:p>
          <a:endParaRPr lang="en-US"/>
        </a:p>
      </dgm:t>
    </dgm:pt>
    <dgm:pt modelId="{E39DCB20-08BA-44F6-909F-8BE9345139C7}" type="sibTrans" cxnId="{F5B725E9-DDA6-4BF3-AE36-D739459F77A7}">
      <dgm:prSet/>
      <dgm:spPr/>
      <dgm:t>
        <a:bodyPr/>
        <a:lstStyle/>
        <a:p>
          <a:endParaRPr lang="en-US"/>
        </a:p>
      </dgm:t>
    </dgm:pt>
    <dgm:pt modelId="{6ED2144E-D082-4BF9-AD4A-F3E37FEBCE45}">
      <dgm:prSet/>
      <dgm:spPr/>
      <dgm:t>
        <a:bodyPr/>
        <a:lstStyle/>
        <a:p>
          <a:r>
            <a:rPr lang="en-AU" b="1" smtClean="0"/>
            <a:t>Culture </a:t>
          </a:r>
          <a:endParaRPr lang="en-AU" b="1" dirty="0" smtClean="0"/>
        </a:p>
      </dgm:t>
    </dgm:pt>
    <dgm:pt modelId="{49EB7F91-1AB8-4936-A53C-6DD34932236D}" type="parTrans" cxnId="{50688722-01E6-4B71-832C-8B2AEB3FA83D}">
      <dgm:prSet/>
      <dgm:spPr/>
      <dgm:t>
        <a:bodyPr/>
        <a:lstStyle/>
        <a:p>
          <a:endParaRPr lang="en-US"/>
        </a:p>
      </dgm:t>
    </dgm:pt>
    <dgm:pt modelId="{1AD222E7-4E03-4BF8-9ED8-7361106C235B}" type="sibTrans" cxnId="{50688722-01E6-4B71-832C-8B2AEB3FA83D}">
      <dgm:prSet/>
      <dgm:spPr/>
      <dgm:t>
        <a:bodyPr/>
        <a:lstStyle/>
        <a:p>
          <a:endParaRPr lang="en-US"/>
        </a:p>
      </dgm:t>
    </dgm:pt>
    <dgm:pt modelId="{F3F5856F-19F8-4245-B514-946DE5FADC1E}">
      <dgm:prSet/>
      <dgm:spPr/>
      <dgm:t>
        <a:bodyPr/>
        <a:lstStyle/>
        <a:p>
          <a:r>
            <a:rPr lang="en-AU" b="1" dirty="0" smtClean="0"/>
            <a:t>Content</a:t>
          </a:r>
          <a:endParaRPr lang="en-AU" b="1" dirty="0"/>
        </a:p>
      </dgm:t>
    </dgm:pt>
    <dgm:pt modelId="{A378062F-0CCF-4AC7-B93A-C17178F27107}" type="parTrans" cxnId="{1448E5DE-A91F-47B2-A274-F3593CDB42EF}">
      <dgm:prSet/>
      <dgm:spPr/>
      <dgm:t>
        <a:bodyPr/>
        <a:lstStyle/>
        <a:p>
          <a:endParaRPr lang="en-US"/>
        </a:p>
      </dgm:t>
    </dgm:pt>
    <dgm:pt modelId="{264E5CD1-CBD6-4F66-BE5A-53F195CB7477}" type="sibTrans" cxnId="{1448E5DE-A91F-47B2-A274-F3593CDB42EF}">
      <dgm:prSet/>
      <dgm:spPr/>
      <dgm:t>
        <a:bodyPr/>
        <a:lstStyle/>
        <a:p>
          <a:endParaRPr lang="en-US"/>
        </a:p>
      </dgm:t>
    </dgm:pt>
    <dgm:pt modelId="{D084B707-4612-4028-9540-5562AF8AEEC0}">
      <dgm:prSet/>
      <dgm:spPr/>
      <dgm:t>
        <a:bodyPr/>
        <a:lstStyle/>
        <a:p>
          <a:r>
            <a:rPr lang="en-AU" b="1" dirty="0" smtClean="0"/>
            <a:t>Cognition</a:t>
          </a:r>
        </a:p>
      </dgm:t>
    </dgm:pt>
    <dgm:pt modelId="{55E9047F-D9A4-4898-9139-1D011AEE77D1}" type="parTrans" cxnId="{800B5717-34A4-4C43-A739-081BBADFEA6D}">
      <dgm:prSet/>
      <dgm:spPr/>
      <dgm:t>
        <a:bodyPr/>
        <a:lstStyle/>
        <a:p>
          <a:endParaRPr lang="en-US"/>
        </a:p>
      </dgm:t>
    </dgm:pt>
    <dgm:pt modelId="{7B257826-85C8-4A4C-A0A5-31CF73F75C79}" type="sibTrans" cxnId="{800B5717-34A4-4C43-A739-081BBADFEA6D}">
      <dgm:prSet/>
      <dgm:spPr/>
      <dgm:t>
        <a:bodyPr/>
        <a:lstStyle/>
        <a:p>
          <a:endParaRPr lang="en-US"/>
        </a:p>
      </dgm:t>
    </dgm:pt>
    <dgm:pt modelId="{E081CE24-F50E-4FCA-A7F5-B6CAE1D89600}" type="pres">
      <dgm:prSet presAssocID="{6F472B7A-21EF-414A-80BB-C4FF59B9484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5E522A7-C06F-441F-ADC0-7707C51485AC}" type="pres">
      <dgm:prSet presAssocID="{6F472B7A-21EF-414A-80BB-C4FF59B94843}" presName="cycle" presStyleCnt="0"/>
      <dgm:spPr/>
    </dgm:pt>
    <dgm:pt modelId="{EB39DDD0-994B-46C6-AFAB-BCE22265FC65}" type="pres">
      <dgm:prSet presAssocID="{13FA2636-E4E8-4643-BF9E-828B26539AFC}" presName="nodeFirs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59745E-8637-4378-892D-46F2A6718F61}" type="pres">
      <dgm:prSet presAssocID="{E39DCB20-08BA-44F6-909F-8BE9345139C7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EA5D045A-99E7-4BF3-A249-1F8CEA32F317}" type="pres">
      <dgm:prSet presAssocID="{6ED2144E-D082-4BF9-AD4A-F3E37FEBCE45}" presName="nodeFollowingNodes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6EEEBC-581F-497C-A0BA-C5646784AE5B}" type="pres">
      <dgm:prSet presAssocID="{F3F5856F-19F8-4245-B514-946DE5FADC1E}" presName="nodeFollowingNodes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B7CE62-314B-40C0-BD56-88970B97F24E}" type="pres">
      <dgm:prSet presAssocID="{D084B707-4612-4028-9540-5562AF8AEEC0}" presName="nodeFollowingNodes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5B725E9-DDA6-4BF3-AE36-D739459F77A7}" srcId="{6F472B7A-21EF-414A-80BB-C4FF59B94843}" destId="{13FA2636-E4E8-4643-BF9E-828B26539AFC}" srcOrd="0" destOrd="0" parTransId="{A54C0BC5-D75C-420E-B380-37B72DC37B15}" sibTransId="{E39DCB20-08BA-44F6-909F-8BE9345139C7}"/>
    <dgm:cxn modelId="{6BF88080-FE24-4662-9E27-08AD769ED1DC}" type="presOf" srcId="{6F472B7A-21EF-414A-80BB-C4FF59B94843}" destId="{E081CE24-F50E-4FCA-A7F5-B6CAE1D89600}" srcOrd="0" destOrd="0" presId="urn:microsoft.com/office/officeart/2005/8/layout/cycle3"/>
    <dgm:cxn modelId="{BC1CEB18-4FD5-4D55-86CE-7B649F413643}" type="presOf" srcId="{E39DCB20-08BA-44F6-909F-8BE9345139C7}" destId="{2559745E-8637-4378-892D-46F2A6718F61}" srcOrd="0" destOrd="0" presId="urn:microsoft.com/office/officeart/2005/8/layout/cycle3"/>
    <dgm:cxn modelId="{20DCE7C1-F0E6-4D83-9418-A22345289B47}" type="presOf" srcId="{6ED2144E-D082-4BF9-AD4A-F3E37FEBCE45}" destId="{EA5D045A-99E7-4BF3-A249-1F8CEA32F317}" srcOrd="0" destOrd="0" presId="urn:microsoft.com/office/officeart/2005/8/layout/cycle3"/>
    <dgm:cxn modelId="{84AEFD94-BD5C-4686-9CF6-55245232E66E}" type="presOf" srcId="{F3F5856F-19F8-4245-B514-946DE5FADC1E}" destId="{A16EEEBC-581F-497C-A0BA-C5646784AE5B}" srcOrd="0" destOrd="0" presId="urn:microsoft.com/office/officeart/2005/8/layout/cycle3"/>
    <dgm:cxn modelId="{50688722-01E6-4B71-832C-8B2AEB3FA83D}" srcId="{6F472B7A-21EF-414A-80BB-C4FF59B94843}" destId="{6ED2144E-D082-4BF9-AD4A-F3E37FEBCE45}" srcOrd="1" destOrd="0" parTransId="{49EB7F91-1AB8-4936-A53C-6DD34932236D}" sibTransId="{1AD222E7-4E03-4BF8-9ED8-7361106C235B}"/>
    <dgm:cxn modelId="{6A2345D8-96D4-4CB0-9037-55E6C3CCDA3F}" type="presOf" srcId="{D084B707-4612-4028-9540-5562AF8AEEC0}" destId="{2EB7CE62-314B-40C0-BD56-88970B97F24E}" srcOrd="0" destOrd="0" presId="urn:microsoft.com/office/officeart/2005/8/layout/cycle3"/>
    <dgm:cxn modelId="{1448E5DE-A91F-47B2-A274-F3593CDB42EF}" srcId="{6F472B7A-21EF-414A-80BB-C4FF59B94843}" destId="{F3F5856F-19F8-4245-B514-946DE5FADC1E}" srcOrd="2" destOrd="0" parTransId="{A378062F-0CCF-4AC7-B93A-C17178F27107}" sibTransId="{264E5CD1-CBD6-4F66-BE5A-53F195CB7477}"/>
    <dgm:cxn modelId="{800B5717-34A4-4C43-A739-081BBADFEA6D}" srcId="{6F472B7A-21EF-414A-80BB-C4FF59B94843}" destId="{D084B707-4612-4028-9540-5562AF8AEEC0}" srcOrd="3" destOrd="0" parTransId="{55E9047F-D9A4-4898-9139-1D011AEE77D1}" sibTransId="{7B257826-85C8-4A4C-A0A5-31CF73F75C79}"/>
    <dgm:cxn modelId="{9EA1AF0F-8C0D-4A9E-B9E3-8BD23F774D16}" type="presOf" srcId="{13FA2636-E4E8-4643-BF9E-828B26539AFC}" destId="{EB39DDD0-994B-46C6-AFAB-BCE22265FC65}" srcOrd="0" destOrd="0" presId="urn:microsoft.com/office/officeart/2005/8/layout/cycle3"/>
    <dgm:cxn modelId="{2C40B409-638F-40CF-8CCB-1926E7A30112}" type="presParOf" srcId="{E081CE24-F50E-4FCA-A7F5-B6CAE1D89600}" destId="{E5E522A7-C06F-441F-ADC0-7707C51485AC}" srcOrd="0" destOrd="0" presId="urn:microsoft.com/office/officeart/2005/8/layout/cycle3"/>
    <dgm:cxn modelId="{9B90DA35-8921-4575-AC6A-CA6C514FD462}" type="presParOf" srcId="{E5E522A7-C06F-441F-ADC0-7707C51485AC}" destId="{EB39DDD0-994B-46C6-AFAB-BCE22265FC65}" srcOrd="0" destOrd="0" presId="urn:microsoft.com/office/officeart/2005/8/layout/cycle3"/>
    <dgm:cxn modelId="{3DBD3B90-5C46-47B8-B6C8-AE26022FD12E}" type="presParOf" srcId="{E5E522A7-C06F-441F-ADC0-7707C51485AC}" destId="{2559745E-8637-4378-892D-46F2A6718F61}" srcOrd="1" destOrd="0" presId="urn:microsoft.com/office/officeart/2005/8/layout/cycle3"/>
    <dgm:cxn modelId="{A1653D74-8601-4110-8633-CE4C78CE60C5}" type="presParOf" srcId="{E5E522A7-C06F-441F-ADC0-7707C51485AC}" destId="{EA5D045A-99E7-4BF3-A249-1F8CEA32F317}" srcOrd="2" destOrd="0" presId="urn:microsoft.com/office/officeart/2005/8/layout/cycle3"/>
    <dgm:cxn modelId="{3A714BCF-547A-4C02-8806-A6BC4A581CDC}" type="presParOf" srcId="{E5E522A7-C06F-441F-ADC0-7707C51485AC}" destId="{A16EEEBC-581F-497C-A0BA-C5646784AE5B}" srcOrd="3" destOrd="0" presId="urn:microsoft.com/office/officeart/2005/8/layout/cycle3"/>
    <dgm:cxn modelId="{42BE0D1E-2EEC-41FD-8AC0-C60D96EFA823}" type="presParOf" srcId="{E5E522A7-C06F-441F-ADC0-7707C51485AC}" destId="{2EB7CE62-314B-40C0-BD56-88970B97F24E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812D80-3995-4623-B3C2-9A8FF83004D4}" type="doc">
      <dgm:prSet loTypeId="urn:microsoft.com/office/officeart/2005/8/layout/cycle8" loCatId="cycle" qsTypeId="urn:microsoft.com/office/officeart/2005/8/quickstyle/simple4" qsCatId="simple" csTypeId="urn:microsoft.com/office/officeart/2005/8/colors/accent6_4" csCatId="accent6" phldr="1"/>
      <dgm:spPr/>
    </dgm:pt>
    <dgm:pt modelId="{595DA2CB-7D92-437B-83AD-6817657264DF}">
      <dgm:prSet phldrT="[Text]"/>
      <dgm:spPr/>
      <dgm:t>
        <a:bodyPr/>
        <a:lstStyle/>
        <a:p>
          <a:r>
            <a:rPr lang="en-US" dirty="0" smtClean="0"/>
            <a:t>Kitchen Garden</a:t>
          </a:r>
          <a:endParaRPr lang="en-US" dirty="0"/>
        </a:p>
      </dgm:t>
    </dgm:pt>
    <dgm:pt modelId="{A4028668-037C-462E-9628-BEFCA7CEAD63}" type="parTrans" cxnId="{9F1CDFC0-37EC-49ED-BAAA-C0AD8E1686A3}">
      <dgm:prSet/>
      <dgm:spPr/>
      <dgm:t>
        <a:bodyPr/>
        <a:lstStyle/>
        <a:p>
          <a:endParaRPr lang="en-US"/>
        </a:p>
      </dgm:t>
    </dgm:pt>
    <dgm:pt modelId="{6CE06159-0DE4-4C9A-A29A-5005599D5E52}" type="sibTrans" cxnId="{9F1CDFC0-37EC-49ED-BAAA-C0AD8E1686A3}">
      <dgm:prSet/>
      <dgm:spPr/>
      <dgm:t>
        <a:bodyPr/>
        <a:lstStyle/>
        <a:p>
          <a:endParaRPr lang="en-US"/>
        </a:p>
      </dgm:t>
    </dgm:pt>
    <dgm:pt modelId="{2B5BB395-DFB1-455B-B635-D3CAA5CD9234}">
      <dgm:prSet phldrT="[Text]"/>
      <dgm:spPr/>
      <dgm:t>
        <a:bodyPr/>
        <a:lstStyle/>
        <a:p>
          <a:r>
            <a:rPr lang="en-US" dirty="0" smtClean="0"/>
            <a:t>Art</a:t>
          </a:r>
          <a:endParaRPr lang="en-US" dirty="0"/>
        </a:p>
      </dgm:t>
    </dgm:pt>
    <dgm:pt modelId="{8FE71E92-6BDE-46E8-AED2-36D01D1CF4C1}" type="parTrans" cxnId="{5DBABC40-9AE7-44BB-966B-5A1E910016F5}">
      <dgm:prSet/>
      <dgm:spPr/>
      <dgm:t>
        <a:bodyPr/>
        <a:lstStyle/>
        <a:p>
          <a:endParaRPr lang="en-US"/>
        </a:p>
      </dgm:t>
    </dgm:pt>
    <dgm:pt modelId="{80CCA362-B855-4673-94FE-C9A21116AF69}" type="sibTrans" cxnId="{5DBABC40-9AE7-44BB-966B-5A1E910016F5}">
      <dgm:prSet/>
      <dgm:spPr/>
      <dgm:t>
        <a:bodyPr/>
        <a:lstStyle/>
        <a:p>
          <a:endParaRPr lang="en-US"/>
        </a:p>
      </dgm:t>
    </dgm:pt>
    <dgm:pt modelId="{7002D3B1-370A-42F3-8E4F-32A43312927B}">
      <dgm:prSet phldrT="[Text]"/>
      <dgm:spPr/>
      <dgm:t>
        <a:bodyPr/>
        <a:lstStyle/>
        <a:p>
          <a:r>
            <a:rPr lang="en-US" dirty="0" smtClean="0"/>
            <a:t>CLIL</a:t>
          </a:r>
          <a:endParaRPr lang="en-US" dirty="0"/>
        </a:p>
      </dgm:t>
    </dgm:pt>
    <dgm:pt modelId="{A8532263-D0DB-47F8-AC6D-A18920C38A16}" type="parTrans" cxnId="{C8C87FEE-FF89-4793-A1A6-3BA8405CB236}">
      <dgm:prSet/>
      <dgm:spPr/>
      <dgm:t>
        <a:bodyPr/>
        <a:lstStyle/>
        <a:p>
          <a:endParaRPr lang="en-US"/>
        </a:p>
      </dgm:t>
    </dgm:pt>
    <dgm:pt modelId="{C66330EA-4824-461E-BCD8-743DA0938AB9}" type="sibTrans" cxnId="{C8C87FEE-FF89-4793-A1A6-3BA8405CB236}">
      <dgm:prSet/>
      <dgm:spPr/>
      <dgm:t>
        <a:bodyPr/>
        <a:lstStyle/>
        <a:p>
          <a:endParaRPr lang="en-US"/>
        </a:p>
      </dgm:t>
    </dgm:pt>
    <dgm:pt modelId="{3BD6CE29-561D-42E3-9090-F1F42D2F5009}" type="pres">
      <dgm:prSet presAssocID="{E6812D80-3995-4623-B3C2-9A8FF83004D4}" presName="compositeShape" presStyleCnt="0">
        <dgm:presLayoutVars>
          <dgm:chMax val="7"/>
          <dgm:dir/>
          <dgm:resizeHandles val="exact"/>
        </dgm:presLayoutVars>
      </dgm:prSet>
      <dgm:spPr/>
    </dgm:pt>
    <dgm:pt modelId="{B4A87FA2-33F6-4D18-B550-33FB8FC83F45}" type="pres">
      <dgm:prSet presAssocID="{E6812D80-3995-4623-B3C2-9A8FF83004D4}" presName="wedge1" presStyleLbl="node1" presStyleIdx="0" presStyleCnt="3"/>
      <dgm:spPr/>
      <dgm:t>
        <a:bodyPr/>
        <a:lstStyle/>
        <a:p>
          <a:endParaRPr lang="en-US"/>
        </a:p>
      </dgm:t>
    </dgm:pt>
    <dgm:pt modelId="{047F9327-C2C2-401E-84B5-41D85D0C0423}" type="pres">
      <dgm:prSet presAssocID="{E6812D80-3995-4623-B3C2-9A8FF83004D4}" presName="dummy1a" presStyleCnt="0"/>
      <dgm:spPr/>
    </dgm:pt>
    <dgm:pt modelId="{55559389-9581-4BE5-9FE6-8512E5526E57}" type="pres">
      <dgm:prSet presAssocID="{E6812D80-3995-4623-B3C2-9A8FF83004D4}" presName="dummy1b" presStyleCnt="0"/>
      <dgm:spPr/>
    </dgm:pt>
    <dgm:pt modelId="{EEC739EA-8169-4545-A287-5E507685F85E}" type="pres">
      <dgm:prSet presAssocID="{E6812D80-3995-4623-B3C2-9A8FF83004D4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8B55C1-09FD-487A-AA1F-F2F857662ADB}" type="pres">
      <dgm:prSet presAssocID="{E6812D80-3995-4623-B3C2-9A8FF83004D4}" presName="wedge2" presStyleLbl="node1" presStyleIdx="1" presStyleCnt="3"/>
      <dgm:spPr/>
      <dgm:t>
        <a:bodyPr/>
        <a:lstStyle/>
        <a:p>
          <a:endParaRPr lang="en-US"/>
        </a:p>
      </dgm:t>
    </dgm:pt>
    <dgm:pt modelId="{D6E202EA-1C6B-492A-BFF6-EBB23D4C5C9E}" type="pres">
      <dgm:prSet presAssocID="{E6812D80-3995-4623-B3C2-9A8FF83004D4}" presName="dummy2a" presStyleCnt="0"/>
      <dgm:spPr/>
    </dgm:pt>
    <dgm:pt modelId="{715D8B49-15BB-41A2-94B8-D94DF26EF3C7}" type="pres">
      <dgm:prSet presAssocID="{E6812D80-3995-4623-B3C2-9A8FF83004D4}" presName="dummy2b" presStyleCnt="0"/>
      <dgm:spPr/>
    </dgm:pt>
    <dgm:pt modelId="{20AE7C6C-9A26-4675-A92C-56CF5422462B}" type="pres">
      <dgm:prSet presAssocID="{E6812D80-3995-4623-B3C2-9A8FF83004D4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3ACF43-BEAD-4EB2-AD88-C06769F9B3E7}" type="pres">
      <dgm:prSet presAssocID="{E6812D80-3995-4623-B3C2-9A8FF83004D4}" presName="wedge3" presStyleLbl="node1" presStyleIdx="2" presStyleCnt="3"/>
      <dgm:spPr/>
      <dgm:t>
        <a:bodyPr/>
        <a:lstStyle/>
        <a:p>
          <a:endParaRPr lang="en-US"/>
        </a:p>
      </dgm:t>
    </dgm:pt>
    <dgm:pt modelId="{59FE6A4F-234F-4E6A-A665-F1AE710DBF4A}" type="pres">
      <dgm:prSet presAssocID="{E6812D80-3995-4623-B3C2-9A8FF83004D4}" presName="dummy3a" presStyleCnt="0"/>
      <dgm:spPr/>
    </dgm:pt>
    <dgm:pt modelId="{387CF61E-BF1F-478E-9208-F281E2E0B6AD}" type="pres">
      <dgm:prSet presAssocID="{E6812D80-3995-4623-B3C2-9A8FF83004D4}" presName="dummy3b" presStyleCnt="0"/>
      <dgm:spPr/>
    </dgm:pt>
    <dgm:pt modelId="{8E51D6F8-700C-4526-B4EB-DB504E8A857D}" type="pres">
      <dgm:prSet presAssocID="{E6812D80-3995-4623-B3C2-9A8FF83004D4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58F537-F11E-40CD-960C-989365D4B1FA}" type="pres">
      <dgm:prSet presAssocID="{C66330EA-4824-461E-BCD8-743DA0938AB9}" presName="arrowWedge1" presStyleLbl="fgSibTrans2D1" presStyleIdx="0" presStyleCnt="3"/>
      <dgm:spPr/>
    </dgm:pt>
    <dgm:pt modelId="{E23E67C4-3943-468F-8BBF-4D62923E2357}" type="pres">
      <dgm:prSet presAssocID="{6CE06159-0DE4-4C9A-A29A-5005599D5E52}" presName="arrowWedge2" presStyleLbl="fgSibTrans2D1" presStyleIdx="1" presStyleCnt="3"/>
      <dgm:spPr/>
    </dgm:pt>
    <dgm:pt modelId="{F1D44880-45E1-4A27-B4A8-54402FB8A511}" type="pres">
      <dgm:prSet presAssocID="{80CCA362-B855-4673-94FE-C9A21116AF69}" presName="arrowWedge3" presStyleLbl="fgSibTrans2D1" presStyleIdx="2" presStyleCnt="3"/>
      <dgm:spPr/>
    </dgm:pt>
  </dgm:ptLst>
  <dgm:cxnLst>
    <dgm:cxn modelId="{6B143AA2-4C2C-4565-AA83-CC7817A9478F}" type="presOf" srcId="{2B5BB395-DFB1-455B-B635-D3CAA5CD9234}" destId="{8E51D6F8-700C-4526-B4EB-DB504E8A857D}" srcOrd="1" destOrd="0" presId="urn:microsoft.com/office/officeart/2005/8/layout/cycle8"/>
    <dgm:cxn modelId="{C8C87FEE-FF89-4793-A1A6-3BA8405CB236}" srcId="{E6812D80-3995-4623-B3C2-9A8FF83004D4}" destId="{7002D3B1-370A-42F3-8E4F-32A43312927B}" srcOrd="0" destOrd="0" parTransId="{A8532263-D0DB-47F8-AC6D-A18920C38A16}" sibTransId="{C66330EA-4824-461E-BCD8-743DA0938AB9}"/>
    <dgm:cxn modelId="{9F1CDFC0-37EC-49ED-BAAA-C0AD8E1686A3}" srcId="{E6812D80-3995-4623-B3C2-9A8FF83004D4}" destId="{595DA2CB-7D92-437B-83AD-6817657264DF}" srcOrd="1" destOrd="0" parTransId="{A4028668-037C-462E-9628-BEFCA7CEAD63}" sibTransId="{6CE06159-0DE4-4C9A-A29A-5005599D5E52}"/>
    <dgm:cxn modelId="{76F50FDC-ABAD-4EF3-858D-18ADD3728380}" type="presOf" srcId="{7002D3B1-370A-42F3-8E4F-32A43312927B}" destId="{B4A87FA2-33F6-4D18-B550-33FB8FC83F45}" srcOrd="0" destOrd="0" presId="urn:microsoft.com/office/officeart/2005/8/layout/cycle8"/>
    <dgm:cxn modelId="{2D3B7448-525F-4027-BE25-D9C153920BDD}" type="presOf" srcId="{595DA2CB-7D92-437B-83AD-6817657264DF}" destId="{20AE7C6C-9A26-4675-A92C-56CF5422462B}" srcOrd="1" destOrd="0" presId="urn:microsoft.com/office/officeart/2005/8/layout/cycle8"/>
    <dgm:cxn modelId="{FEDE886B-5A6D-43D0-B6E2-20BFACD265CF}" type="presOf" srcId="{595DA2CB-7D92-437B-83AD-6817657264DF}" destId="{678B55C1-09FD-487A-AA1F-F2F857662ADB}" srcOrd="0" destOrd="0" presId="urn:microsoft.com/office/officeart/2005/8/layout/cycle8"/>
    <dgm:cxn modelId="{9D5ED6DC-71F9-47FB-8D18-A05297DF56EE}" type="presOf" srcId="{2B5BB395-DFB1-455B-B635-D3CAA5CD9234}" destId="{9D3ACF43-BEAD-4EB2-AD88-C06769F9B3E7}" srcOrd="0" destOrd="0" presId="urn:microsoft.com/office/officeart/2005/8/layout/cycle8"/>
    <dgm:cxn modelId="{5DBABC40-9AE7-44BB-966B-5A1E910016F5}" srcId="{E6812D80-3995-4623-B3C2-9A8FF83004D4}" destId="{2B5BB395-DFB1-455B-B635-D3CAA5CD9234}" srcOrd="2" destOrd="0" parTransId="{8FE71E92-6BDE-46E8-AED2-36D01D1CF4C1}" sibTransId="{80CCA362-B855-4673-94FE-C9A21116AF69}"/>
    <dgm:cxn modelId="{4B5C86E9-06BA-4399-8543-29D99C71270C}" type="presOf" srcId="{E6812D80-3995-4623-B3C2-9A8FF83004D4}" destId="{3BD6CE29-561D-42E3-9090-F1F42D2F5009}" srcOrd="0" destOrd="0" presId="urn:microsoft.com/office/officeart/2005/8/layout/cycle8"/>
    <dgm:cxn modelId="{C8C39B2F-7D0E-483C-B0D5-F4EA34848F86}" type="presOf" srcId="{7002D3B1-370A-42F3-8E4F-32A43312927B}" destId="{EEC739EA-8169-4545-A287-5E507685F85E}" srcOrd="1" destOrd="0" presId="urn:microsoft.com/office/officeart/2005/8/layout/cycle8"/>
    <dgm:cxn modelId="{1925FA2A-ECFA-4387-81E2-782EBAADDA7E}" type="presParOf" srcId="{3BD6CE29-561D-42E3-9090-F1F42D2F5009}" destId="{B4A87FA2-33F6-4D18-B550-33FB8FC83F45}" srcOrd="0" destOrd="0" presId="urn:microsoft.com/office/officeart/2005/8/layout/cycle8"/>
    <dgm:cxn modelId="{C7DA04E2-BFD5-4466-B539-D089D093A098}" type="presParOf" srcId="{3BD6CE29-561D-42E3-9090-F1F42D2F5009}" destId="{047F9327-C2C2-401E-84B5-41D85D0C0423}" srcOrd="1" destOrd="0" presId="urn:microsoft.com/office/officeart/2005/8/layout/cycle8"/>
    <dgm:cxn modelId="{6CE55689-D436-4787-A6B3-838F0647D4D9}" type="presParOf" srcId="{3BD6CE29-561D-42E3-9090-F1F42D2F5009}" destId="{55559389-9581-4BE5-9FE6-8512E5526E57}" srcOrd="2" destOrd="0" presId="urn:microsoft.com/office/officeart/2005/8/layout/cycle8"/>
    <dgm:cxn modelId="{721100D3-789F-414D-B7FE-4E390A0AD326}" type="presParOf" srcId="{3BD6CE29-561D-42E3-9090-F1F42D2F5009}" destId="{EEC739EA-8169-4545-A287-5E507685F85E}" srcOrd="3" destOrd="0" presId="urn:microsoft.com/office/officeart/2005/8/layout/cycle8"/>
    <dgm:cxn modelId="{2823A146-5949-4D6C-961F-59C63FB6B6AA}" type="presParOf" srcId="{3BD6CE29-561D-42E3-9090-F1F42D2F5009}" destId="{678B55C1-09FD-487A-AA1F-F2F857662ADB}" srcOrd="4" destOrd="0" presId="urn:microsoft.com/office/officeart/2005/8/layout/cycle8"/>
    <dgm:cxn modelId="{F296E93B-528F-4D06-99EA-672B2D5E40C8}" type="presParOf" srcId="{3BD6CE29-561D-42E3-9090-F1F42D2F5009}" destId="{D6E202EA-1C6B-492A-BFF6-EBB23D4C5C9E}" srcOrd="5" destOrd="0" presId="urn:microsoft.com/office/officeart/2005/8/layout/cycle8"/>
    <dgm:cxn modelId="{94B70523-A3A9-4190-AF31-7E8EB8811933}" type="presParOf" srcId="{3BD6CE29-561D-42E3-9090-F1F42D2F5009}" destId="{715D8B49-15BB-41A2-94B8-D94DF26EF3C7}" srcOrd="6" destOrd="0" presId="urn:microsoft.com/office/officeart/2005/8/layout/cycle8"/>
    <dgm:cxn modelId="{1A35397C-48D7-4C4F-9094-83EC6CFBEF30}" type="presParOf" srcId="{3BD6CE29-561D-42E3-9090-F1F42D2F5009}" destId="{20AE7C6C-9A26-4675-A92C-56CF5422462B}" srcOrd="7" destOrd="0" presId="urn:microsoft.com/office/officeart/2005/8/layout/cycle8"/>
    <dgm:cxn modelId="{462360C1-3C33-4967-93A9-6309BEFE88C0}" type="presParOf" srcId="{3BD6CE29-561D-42E3-9090-F1F42D2F5009}" destId="{9D3ACF43-BEAD-4EB2-AD88-C06769F9B3E7}" srcOrd="8" destOrd="0" presId="urn:microsoft.com/office/officeart/2005/8/layout/cycle8"/>
    <dgm:cxn modelId="{0ABF375A-F97B-494E-84FC-C6FD502C9054}" type="presParOf" srcId="{3BD6CE29-561D-42E3-9090-F1F42D2F5009}" destId="{59FE6A4F-234F-4E6A-A665-F1AE710DBF4A}" srcOrd="9" destOrd="0" presId="urn:microsoft.com/office/officeart/2005/8/layout/cycle8"/>
    <dgm:cxn modelId="{5AF38DD0-DD99-4733-B586-E70B08854D43}" type="presParOf" srcId="{3BD6CE29-561D-42E3-9090-F1F42D2F5009}" destId="{387CF61E-BF1F-478E-9208-F281E2E0B6AD}" srcOrd="10" destOrd="0" presId="urn:microsoft.com/office/officeart/2005/8/layout/cycle8"/>
    <dgm:cxn modelId="{3756D9E1-668F-49FF-8BBA-0ADCF2F220B6}" type="presParOf" srcId="{3BD6CE29-561D-42E3-9090-F1F42D2F5009}" destId="{8E51D6F8-700C-4526-B4EB-DB504E8A857D}" srcOrd="11" destOrd="0" presId="urn:microsoft.com/office/officeart/2005/8/layout/cycle8"/>
    <dgm:cxn modelId="{60E233C9-750E-4A83-8CA3-0FDBDC3E2532}" type="presParOf" srcId="{3BD6CE29-561D-42E3-9090-F1F42D2F5009}" destId="{EE58F537-F11E-40CD-960C-989365D4B1FA}" srcOrd="12" destOrd="0" presId="urn:microsoft.com/office/officeart/2005/8/layout/cycle8"/>
    <dgm:cxn modelId="{628FCCA2-83AA-4B3A-B32F-9FDF84E194BD}" type="presParOf" srcId="{3BD6CE29-561D-42E3-9090-F1F42D2F5009}" destId="{E23E67C4-3943-468F-8BBF-4D62923E2357}" srcOrd="13" destOrd="0" presId="urn:microsoft.com/office/officeart/2005/8/layout/cycle8"/>
    <dgm:cxn modelId="{2942F61F-879C-49B0-93B9-89CEF81E23AC}" type="presParOf" srcId="{3BD6CE29-561D-42E3-9090-F1F42D2F5009}" destId="{F1D44880-45E1-4A27-B4A8-54402FB8A511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F47F3E-EA56-432B-BF04-785D3A94C063}" type="doc">
      <dgm:prSet loTypeId="urn:microsoft.com/office/officeart/2005/8/layout/architecture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680C670-CA4D-4D3B-8FC3-D94A50078091}">
      <dgm:prSet phldrT="[Text]"/>
      <dgm:spPr/>
      <dgm:t>
        <a:bodyPr/>
        <a:lstStyle/>
        <a:p>
          <a:r>
            <a:rPr lang="en-US" dirty="0" smtClean="0"/>
            <a:t>3 hours a week</a:t>
          </a:r>
          <a:endParaRPr lang="en-US" dirty="0"/>
        </a:p>
      </dgm:t>
    </dgm:pt>
    <dgm:pt modelId="{950DEAC0-7871-42FA-9C2F-2901B6E5B2F8}" type="parTrans" cxnId="{982EA54B-44E6-47A7-8498-87ACA533B822}">
      <dgm:prSet/>
      <dgm:spPr/>
      <dgm:t>
        <a:bodyPr/>
        <a:lstStyle/>
        <a:p>
          <a:endParaRPr lang="en-US"/>
        </a:p>
      </dgm:t>
    </dgm:pt>
    <dgm:pt modelId="{AA9A6E24-FAA9-4120-A021-41721D61DA53}" type="sibTrans" cxnId="{982EA54B-44E6-47A7-8498-87ACA533B822}">
      <dgm:prSet/>
      <dgm:spPr/>
      <dgm:t>
        <a:bodyPr/>
        <a:lstStyle/>
        <a:p>
          <a:endParaRPr lang="en-US"/>
        </a:p>
      </dgm:t>
    </dgm:pt>
    <dgm:pt modelId="{FE7FB71E-893B-480F-B74C-357E8A6295D1}">
      <dgm:prSet phldrT="[Text]"/>
      <dgm:spPr/>
      <dgm:t>
        <a:bodyPr/>
        <a:lstStyle/>
        <a:p>
          <a:r>
            <a:rPr lang="en-US" dirty="0" smtClean="0"/>
            <a:t>Kitchen Garden/Art</a:t>
          </a:r>
          <a:endParaRPr lang="en-US" dirty="0"/>
        </a:p>
      </dgm:t>
    </dgm:pt>
    <dgm:pt modelId="{AD7E612E-325E-47B1-9E7F-C15F56E68CC0}" type="parTrans" cxnId="{0463CCEA-FA3C-4FCA-A2A8-577F15FB84C8}">
      <dgm:prSet/>
      <dgm:spPr/>
      <dgm:t>
        <a:bodyPr/>
        <a:lstStyle/>
        <a:p>
          <a:endParaRPr lang="en-US"/>
        </a:p>
      </dgm:t>
    </dgm:pt>
    <dgm:pt modelId="{3BB974D8-8255-4BA8-9E55-5BA9865AC454}" type="sibTrans" cxnId="{0463CCEA-FA3C-4FCA-A2A8-577F15FB84C8}">
      <dgm:prSet/>
      <dgm:spPr/>
      <dgm:t>
        <a:bodyPr/>
        <a:lstStyle/>
        <a:p>
          <a:endParaRPr lang="en-US"/>
        </a:p>
      </dgm:t>
    </dgm:pt>
    <dgm:pt modelId="{7A2DC4F5-E3B4-43E5-9C90-408A2CE2F613}">
      <dgm:prSet phldrT="[Text]"/>
      <dgm:spPr/>
      <dgm:t>
        <a:bodyPr/>
        <a:lstStyle/>
        <a:p>
          <a:r>
            <a:rPr lang="en-US" dirty="0" smtClean="0"/>
            <a:t>CLIL</a:t>
          </a:r>
          <a:endParaRPr lang="en-US" dirty="0"/>
        </a:p>
      </dgm:t>
    </dgm:pt>
    <dgm:pt modelId="{8AB219AE-F849-4569-A2C3-29B6B7FF72A6}" type="parTrans" cxnId="{30EE2FC9-FAB6-4AD8-82D6-A48AB29D1C9C}">
      <dgm:prSet/>
      <dgm:spPr/>
      <dgm:t>
        <a:bodyPr/>
        <a:lstStyle/>
        <a:p>
          <a:endParaRPr lang="en-US"/>
        </a:p>
      </dgm:t>
    </dgm:pt>
    <dgm:pt modelId="{34F18E16-1B0B-40F6-ADEF-B898D59F5340}" type="sibTrans" cxnId="{30EE2FC9-FAB6-4AD8-82D6-A48AB29D1C9C}">
      <dgm:prSet/>
      <dgm:spPr/>
      <dgm:t>
        <a:bodyPr/>
        <a:lstStyle/>
        <a:p>
          <a:endParaRPr lang="en-US"/>
        </a:p>
      </dgm:t>
    </dgm:pt>
    <dgm:pt modelId="{4B7565A9-5117-4869-B50E-CA57319B12AD}" type="pres">
      <dgm:prSet presAssocID="{A8F47F3E-EA56-432B-BF04-785D3A94C06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C8E9B8C-8DBB-407D-A0BF-11B93B7F189D}" type="pres">
      <dgm:prSet presAssocID="{1680C670-CA4D-4D3B-8FC3-D94A50078091}" presName="vertOne" presStyleCnt="0"/>
      <dgm:spPr/>
    </dgm:pt>
    <dgm:pt modelId="{25342EDD-46A4-4333-8BDE-A6184DECB656}" type="pres">
      <dgm:prSet presAssocID="{1680C670-CA4D-4D3B-8FC3-D94A50078091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83FC6DB-EF1B-4CA5-A9ED-E133E063ADE9}" type="pres">
      <dgm:prSet presAssocID="{1680C670-CA4D-4D3B-8FC3-D94A50078091}" presName="parTransOne" presStyleCnt="0"/>
      <dgm:spPr/>
    </dgm:pt>
    <dgm:pt modelId="{B2521720-30CB-4B80-91E0-351D781C5DB4}" type="pres">
      <dgm:prSet presAssocID="{1680C670-CA4D-4D3B-8FC3-D94A50078091}" presName="horzOne" presStyleCnt="0"/>
      <dgm:spPr/>
    </dgm:pt>
    <dgm:pt modelId="{D067B925-5C15-48EE-B694-31D0E37623EE}" type="pres">
      <dgm:prSet presAssocID="{FE7FB71E-893B-480F-B74C-357E8A6295D1}" presName="vertTwo" presStyleCnt="0"/>
      <dgm:spPr/>
    </dgm:pt>
    <dgm:pt modelId="{36CAD652-057F-4307-A4FB-6A1E77F770A1}" type="pres">
      <dgm:prSet presAssocID="{FE7FB71E-893B-480F-B74C-357E8A6295D1}" presName="txTwo" presStyleLbl="node2" presStyleIdx="0" presStyleCnt="2" custScaleX="20739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0BAB604-DADA-45DA-89EC-211A777C0444}" type="pres">
      <dgm:prSet presAssocID="{FE7FB71E-893B-480F-B74C-357E8A6295D1}" presName="horzTwo" presStyleCnt="0"/>
      <dgm:spPr/>
    </dgm:pt>
    <dgm:pt modelId="{50407D7F-4A5C-42DB-ADC4-16DA69863021}" type="pres">
      <dgm:prSet presAssocID="{3BB974D8-8255-4BA8-9E55-5BA9865AC454}" presName="sibSpaceTwo" presStyleCnt="0"/>
      <dgm:spPr/>
    </dgm:pt>
    <dgm:pt modelId="{0E9C49F2-79FB-4B2B-B07C-8718ACDB772D}" type="pres">
      <dgm:prSet presAssocID="{7A2DC4F5-E3B4-43E5-9C90-408A2CE2F613}" presName="vertTwo" presStyleCnt="0"/>
      <dgm:spPr/>
    </dgm:pt>
    <dgm:pt modelId="{474DB34E-8464-4AE2-AFF9-CDFD4D6C463C}" type="pres">
      <dgm:prSet presAssocID="{7A2DC4F5-E3B4-43E5-9C90-408A2CE2F613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F26B701-5D7C-424F-BC90-6DA302716E89}" type="pres">
      <dgm:prSet presAssocID="{7A2DC4F5-E3B4-43E5-9C90-408A2CE2F613}" presName="horzTwo" presStyleCnt="0"/>
      <dgm:spPr/>
    </dgm:pt>
  </dgm:ptLst>
  <dgm:cxnLst>
    <dgm:cxn modelId="{8E952C1B-E666-4363-A9DC-6B5D5B2EDD42}" type="presOf" srcId="{FE7FB71E-893B-480F-B74C-357E8A6295D1}" destId="{36CAD652-057F-4307-A4FB-6A1E77F770A1}" srcOrd="0" destOrd="0" presId="urn:microsoft.com/office/officeart/2005/8/layout/architecture"/>
    <dgm:cxn modelId="{982EA54B-44E6-47A7-8498-87ACA533B822}" srcId="{A8F47F3E-EA56-432B-BF04-785D3A94C063}" destId="{1680C670-CA4D-4D3B-8FC3-D94A50078091}" srcOrd="0" destOrd="0" parTransId="{950DEAC0-7871-42FA-9C2F-2901B6E5B2F8}" sibTransId="{AA9A6E24-FAA9-4120-A021-41721D61DA53}"/>
    <dgm:cxn modelId="{EFE43AB5-49F5-456F-9FD9-65C43B3877F9}" type="presOf" srcId="{A8F47F3E-EA56-432B-BF04-785D3A94C063}" destId="{4B7565A9-5117-4869-B50E-CA57319B12AD}" srcOrd="0" destOrd="0" presId="urn:microsoft.com/office/officeart/2005/8/layout/architecture"/>
    <dgm:cxn modelId="{0463CCEA-FA3C-4FCA-A2A8-577F15FB84C8}" srcId="{1680C670-CA4D-4D3B-8FC3-D94A50078091}" destId="{FE7FB71E-893B-480F-B74C-357E8A6295D1}" srcOrd="0" destOrd="0" parTransId="{AD7E612E-325E-47B1-9E7F-C15F56E68CC0}" sibTransId="{3BB974D8-8255-4BA8-9E55-5BA9865AC454}"/>
    <dgm:cxn modelId="{5CBD2DE1-AE76-4665-AF9A-471F2446DD8D}" type="presOf" srcId="{7A2DC4F5-E3B4-43E5-9C90-408A2CE2F613}" destId="{474DB34E-8464-4AE2-AFF9-CDFD4D6C463C}" srcOrd="0" destOrd="0" presId="urn:microsoft.com/office/officeart/2005/8/layout/architecture"/>
    <dgm:cxn modelId="{30EE2FC9-FAB6-4AD8-82D6-A48AB29D1C9C}" srcId="{1680C670-CA4D-4D3B-8FC3-D94A50078091}" destId="{7A2DC4F5-E3B4-43E5-9C90-408A2CE2F613}" srcOrd="1" destOrd="0" parTransId="{8AB219AE-F849-4569-A2C3-29B6B7FF72A6}" sibTransId="{34F18E16-1B0B-40F6-ADEF-B898D59F5340}"/>
    <dgm:cxn modelId="{D81C721E-904A-4A84-8BBD-B8A28158DE30}" type="presOf" srcId="{1680C670-CA4D-4D3B-8FC3-D94A50078091}" destId="{25342EDD-46A4-4333-8BDE-A6184DECB656}" srcOrd="0" destOrd="0" presId="urn:microsoft.com/office/officeart/2005/8/layout/architecture"/>
    <dgm:cxn modelId="{E6FAE021-EE23-4D96-82C6-9CE5B0250237}" type="presParOf" srcId="{4B7565A9-5117-4869-B50E-CA57319B12AD}" destId="{3C8E9B8C-8DBB-407D-A0BF-11B93B7F189D}" srcOrd="0" destOrd="0" presId="urn:microsoft.com/office/officeart/2005/8/layout/architecture"/>
    <dgm:cxn modelId="{0D8F8E9E-929D-46A4-8FEA-134DDEE784AC}" type="presParOf" srcId="{3C8E9B8C-8DBB-407D-A0BF-11B93B7F189D}" destId="{25342EDD-46A4-4333-8BDE-A6184DECB656}" srcOrd="0" destOrd="0" presId="urn:microsoft.com/office/officeart/2005/8/layout/architecture"/>
    <dgm:cxn modelId="{62545B69-5AB4-49CD-B897-A2DDB6A1A5F1}" type="presParOf" srcId="{3C8E9B8C-8DBB-407D-A0BF-11B93B7F189D}" destId="{C83FC6DB-EF1B-4CA5-A9ED-E133E063ADE9}" srcOrd="1" destOrd="0" presId="urn:microsoft.com/office/officeart/2005/8/layout/architecture"/>
    <dgm:cxn modelId="{1B607870-51A4-4A67-8D81-C209FC51D255}" type="presParOf" srcId="{3C8E9B8C-8DBB-407D-A0BF-11B93B7F189D}" destId="{B2521720-30CB-4B80-91E0-351D781C5DB4}" srcOrd="2" destOrd="0" presId="urn:microsoft.com/office/officeart/2005/8/layout/architecture"/>
    <dgm:cxn modelId="{95414E7B-63B9-4020-85BF-38893626145C}" type="presParOf" srcId="{B2521720-30CB-4B80-91E0-351D781C5DB4}" destId="{D067B925-5C15-48EE-B694-31D0E37623EE}" srcOrd="0" destOrd="0" presId="urn:microsoft.com/office/officeart/2005/8/layout/architecture"/>
    <dgm:cxn modelId="{35DBE7A2-FF90-40FF-B611-37152BF1387C}" type="presParOf" srcId="{D067B925-5C15-48EE-B694-31D0E37623EE}" destId="{36CAD652-057F-4307-A4FB-6A1E77F770A1}" srcOrd="0" destOrd="0" presId="urn:microsoft.com/office/officeart/2005/8/layout/architecture"/>
    <dgm:cxn modelId="{602B2C25-3414-4A07-930F-6936709DB048}" type="presParOf" srcId="{D067B925-5C15-48EE-B694-31D0E37623EE}" destId="{D0BAB604-DADA-45DA-89EC-211A777C0444}" srcOrd="1" destOrd="0" presId="urn:microsoft.com/office/officeart/2005/8/layout/architecture"/>
    <dgm:cxn modelId="{4014B689-505A-465B-AE77-1F86B1213217}" type="presParOf" srcId="{B2521720-30CB-4B80-91E0-351D781C5DB4}" destId="{50407D7F-4A5C-42DB-ADC4-16DA69863021}" srcOrd="1" destOrd="0" presId="urn:microsoft.com/office/officeart/2005/8/layout/architecture"/>
    <dgm:cxn modelId="{4D6431F3-E267-4847-BA9A-A80960290D06}" type="presParOf" srcId="{B2521720-30CB-4B80-91E0-351D781C5DB4}" destId="{0E9C49F2-79FB-4B2B-B07C-8718ACDB772D}" srcOrd="2" destOrd="0" presId="urn:microsoft.com/office/officeart/2005/8/layout/architecture"/>
    <dgm:cxn modelId="{4360BD7E-03FA-4E62-81E3-240C0C7B4D6A}" type="presParOf" srcId="{0E9C49F2-79FB-4B2B-B07C-8718ACDB772D}" destId="{474DB34E-8464-4AE2-AFF9-CDFD4D6C463C}" srcOrd="0" destOrd="0" presId="urn:microsoft.com/office/officeart/2005/8/layout/architecture"/>
    <dgm:cxn modelId="{A45B981D-F5DE-42BB-ACBD-B5399E7E8D5F}" type="presParOf" srcId="{0E9C49F2-79FB-4B2B-B07C-8718ACDB772D}" destId="{AF26B701-5D7C-424F-BC90-6DA302716E89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6812D80-3995-4623-B3C2-9A8FF83004D4}" type="doc">
      <dgm:prSet loTypeId="urn:microsoft.com/office/officeart/2005/8/layout/cycle8" loCatId="cycle" qsTypeId="urn:microsoft.com/office/officeart/2005/8/quickstyle/simple4" qsCatId="simple" csTypeId="urn:microsoft.com/office/officeart/2005/8/colors/accent6_4" csCatId="accent6" phldr="1"/>
      <dgm:spPr/>
    </dgm:pt>
    <dgm:pt modelId="{595DA2CB-7D92-437B-83AD-6817657264DF}">
      <dgm:prSet phldrT="[Text]"/>
      <dgm:spPr/>
      <dgm:t>
        <a:bodyPr/>
        <a:lstStyle/>
        <a:p>
          <a:endParaRPr lang="en-US" dirty="0"/>
        </a:p>
      </dgm:t>
    </dgm:pt>
    <dgm:pt modelId="{A4028668-037C-462E-9628-BEFCA7CEAD63}" type="parTrans" cxnId="{9F1CDFC0-37EC-49ED-BAAA-C0AD8E1686A3}">
      <dgm:prSet/>
      <dgm:spPr/>
      <dgm:t>
        <a:bodyPr/>
        <a:lstStyle/>
        <a:p>
          <a:endParaRPr lang="en-US"/>
        </a:p>
      </dgm:t>
    </dgm:pt>
    <dgm:pt modelId="{6CE06159-0DE4-4C9A-A29A-5005599D5E52}" type="sibTrans" cxnId="{9F1CDFC0-37EC-49ED-BAAA-C0AD8E1686A3}">
      <dgm:prSet/>
      <dgm:spPr/>
      <dgm:t>
        <a:bodyPr/>
        <a:lstStyle/>
        <a:p>
          <a:endParaRPr lang="en-US"/>
        </a:p>
      </dgm:t>
    </dgm:pt>
    <dgm:pt modelId="{2B5BB395-DFB1-455B-B635-D3CAA5CD9234}">
      <dgm:prSet phldrT="[Text]"/>
      <dgm:spPr/>
      <dgm:t>
        <a:bodyPr/>
        <a:lstStyle/>
        <a:p>
          <a:endParaRPr lang="en-US" dirty="0"/>
        </a:p>
      </dgm:t>
    </dgm:pt>
    <dgm:pt modelId="{8FE71E92-6BDE-46E8-AED2-36D01D1CF4C1}" type="parTrans" cxnId="{5DBABC40-9AE7-44BB-966B-5A1E910016F5}">
      <dgm:prSet/>
      <dgm:spPr/>
      <dgm:t>
        <a:bodyPr/>
        <a:lstStyle/>
        <a:p>
          <a:endParaRPr lang="en-US"/>
        </a:p>
      </dgm:t>
    </dgm:pt>
    <dgm:pt modelId="{80CCA362-B855-4673-94FE-C9A21116AF69}" type="sibTrans" cxnId="{5DBABC40-9AE7-44BB-966B-5A1E910016F5}">
      <dgm:prSet/>
      <dgm:spPr/>
      <dgm:t>
        <a:bodyPr/>
        <a:lstStyle/>
        <a:p>
          <a:endParaRPr lang="en-US"/>
        </a:p>
      </dgm:t>
    </dgm:pt>
    <dgm:pt modelId="{7002D3B1-370A-42F3-8E4F-32A43312927B}">
      <dgm:prSet phldrT="[Text]"/>
      <dgm:spPr/>
      <dgm:t>
        <a:bodyPr/>
        <a:lstStyle/>
        <a:p>
          <a:r>
            <a:rPr lang="en-US" dirty="0" smtClean="0"/>
            <a:t>CLIL</a:t>
          </a:r>
          <a:endParaRPr lang="en-US" dirty="0"/>
        </a:p>
      </dgm:t>
    </dgm:pt>
    <dgm:pt modelId="{A8532263-D0DB-47F8-AC6D-A18920C38A16}" type="parTrans" cxnId="{C8C87FEE-FF89-4793-A1A6-3BA8405CB236}">
      <dgm:prSet/>
      <dgm:spPr/>
      <dgm:t>
        <a:bodyPr/>
        <a:lstStyle/>
        <a:p>
          <a:endParaRPr lang="en-US"/>
        </a:p>
      </dgm:t>
    </dgm:pt>
    <dgm:pt modelId="{C66330EA-4824-461E-BCD8-743DA0938AB9}" type="sibTrans" cxnId="{C8C87FEE-FF89-4793-A1A6-3BA8405CB236}">
      <dgm:prSet/>
      <dgm:spPr/>
      <dgm:t>
        <a:bodyPr/>
        <a:lstStyle/>
        <a:p>
          <a:endParaRPr lang="en-US"/>
        </a:p>
      </dgm:t>
    </dgm:pt>
    <dgm:pt modelId="{3BD6CE29-561D-42E3-9090-F1F42D2F5009}" type="pres">
      <dgm:prSet presAssocID="{E6812D80-3995-4623-B3C2-9A8FF83004D4}" presName="compositeShape" presStyleCnt="0">
        <dgm:presLayoutVars>
          <dgm:chMax val="7"/>
          <dgm:dir/>
          <dgm:resizeHandles val="exact"/>
        </dgm:presLayoutVars>
      </dgm:prSet>
      <dgm:spPr/>
    </dgm:pt>
    <dgm:pt modelId="{B4A87FA2-33F6-4D18-B550-33FB8FC83F45}" type="pres">
      <dgm:prSet presAssocID="{E6812D80-3995-4623-B3C2-9A8FF83004D4}" presName="wedge1" presStyleLbl="node1" presStyleIdx="0" presStyleCnt="3"/>
      <dgm:spPr/>
      <dgm:t>
        <a:bodyPr/>
        <a:lstStyle/>
        <a:p>
          <a:endParaRPr lang="en-US"/>
        </a:p>
      </dgm:t>
    </dgm:pt>
    <dgm:pt modelId="{047F9327-C2C2-401E-84B5-41D85D0C0423}" type="pres">
      <dgm:prSet presAssocID="{E6812D80-3995-4623-B3C2-9A8FF83004D4}" presName="dummy1a" presStyleCnt="0"/>
      <dgm:spPr/>
    </dgm:pt>
    <dgm:pt modelId="{55559389-9581-4BE5-9FE6-8512E5526E57}" type="pres">
      <dgm:prSet presAssocID="{E6812D80-3995-4623-B3C2-9A8FF83004D4}" presName="dummy1b" presStyleCnt="0"/>
      <dgm:spPr/>
    </dgm:pt>
    <dgm:pt modelId="{EEC739EA-8169-4545-A287-5E507685F85E}" type="pres">
      <dgm:prSet presAssocID="{E6812D80-3995-4623-B3C2-9A8FF83004D4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8B55C1-09FD-487A-AA1F-F2F857662ADB}" type="pres">
      <dgm:prSet presAssocID="{E6812D80-3995-4623-B3C2-9A8FF83004D4}" presName="wedge2" presStyleLbl="node1" presStyleIdx="1" presStyleCnt="3"/>
      <dgm:spPr/>
      <dgm:t>
        <a:bodyPr/>
        <a:lstStyle/>
        <a:p>
          <a:endParaRPr lang="en-US"/>
        </a:p>
      </dgm:t>
    </dgm:pt>
    <dgm:pt modelId="{D6E202EA-1C6B-492A-BFF6-EBB23D4C5C9E}" type="pres">
      <dgm:prSet presAssocID="{E6812D80-3995-4623-B3C2-9A8FF83004D4}" presName="dummy2a" presStyleCnt="0"/>
      <dgm:spPr/>
    </dgm:pt>
    <dgm:pt modelId="{715D8B49-15BB-41A2-94B8-D94DF26EF3C7}" type="pres">
      <dgm:prSet presAssocID="{E6812D80-3995-4623-B3C2-9A8FF83004D4}" presName="dummy2b" presStyleCnt="0"/>
      <dgm:spPr/>
    </dgm:pt>
    <dgm:pt modelId="{20AE7C6C-9A26-4675-A92C-56CF5422462B}" type="pres">
      <dgm:prSet presAssocID="{E6812D80-3995-4623-B3C2-9A8FF83004D4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3ACF43-BEAD-4EB2-AD88-C06769F9B3E7}" type="pres">
      <dgm:prSet presAssocID="{E6812D80-3995-4623-B3C2-9A8FF83004D4}" presName="wedge3" presStyleLbl="node1" presStyleIdx="2" presStyleCnt="3"/>
      <dgm:spPr/>
      <dgm:t>
        <a:bodyPr/>
        <a:lstStyle/>
        <a:p>
          <a:endParaRPr lang="en-US"/>
        </a:p>
      </dgm:t>
    </dgm:pt>
    <dgm:pt modelId="{59FE6A4F-234F-4E6A-A665-F1AE710DBF4A}" type="pres">
      <dgm:prSet presAssocID="{E6812D80-3995-4623-B3C2-9A8FF83004D4}" presName="dummy3a" presStyleCnt="0"/>
      <dgm:spPr/>
    </dgm:pt>
    <dgm:pt modelId="{387CF61E-BF1F-478E-9208-F281E2E0B6AD}" type="pres">
      <dgm:prSet presAssocID="{E6812D80-3995-4623-B3C2-9A8FF83004D4}" presName="dummy3b" presStyleCnt="0"/>
      <dgm:spPr/>
    </dgm:pt>
    <dgm:pt modelId="{8E51D6F8-700C-4526-B4EB-DB504E8A857D}" type="pres">
      <dgm:prSet presAssocID="{E6812D80-3995-4623-B3C2-9A8FF83004D4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58F537-F11E-40CD-960C-989365D4B1FA}" type="pres">
      <dgm:prSet presAssocID="{C66330EA-4824-461E-BCD8-743DA0938AB9}" presName="arrowWedge1" presStyleLbl="fgSibTrans2D1" presStyleIdx="0" presStyleCnt="3"/>
      <dgm:spPr/>
    </dgm:pt>
    <dgm:pt modelId="{E23E67C4-3943-468F-8BBF-4D62923E2357}" type="pres">
      <dgm:prSet presAssocID="{6CE06159-0DE4-4C9A-A29A-5005599D5E52}" presName="arrowWedge2" presStyleLbl="fgSibTrans2D1" presStyleIdx="1" presStyleCnt="3"/>
      <dgm:spPr/>
    </dgm:pt>
    <dgm:pt modelId="{F1D44880-45E1-4A27-B4A8-54402FB8A511}" type="pres">
      <dgm:prSet presAssocID="{80CCA362-B855-4673-94FE-C9A21116AF69}" presName="arrowWedge3" presStyleLbl="fgSibTrans2D1" presStyleIdx="2" presStyleCnt="3"/>
      <dgm:spPr/>
    </dgm:pt>
  </dgm:ptLst>
  <dgm:cxnLst>
    <dgm:cxn modelId="{6B143AA2-4C2C-4565-AA83-CC7817A9478F}" type="presOf" srcId="{2B5BB395-DFB1-455B-B635-D3CAA5CD9234}" destId="{8E51D6F8-700C-4526-B4EB-DB504E8A857D}" srcOrd="1" destOrd="0" presId="urn:microsoft.com/office/officeart/2005/8/layout/cycle8"/>
    <dgm:cxn modelId="{C8C87FEE-FF89-4793-A1A6-3BA8405CB236}" srcId="{E6812D80-3995-4623-B3C2-9A8FF83004D4}" destId="{7002D3B1-370A-42F3-8E4F-32A43312927B}" srcOrd="0" destOrd="0" parTransId="{A8532263-D0DB-47F8-AC6D-A18920C38A16}" sibTransId="{C66330EA-4824-461E-BCD8-743DA0938AB9}"/>
    <dgm:cxn modelId="{9F1CDFC0-37EC-49ED-BAAA-C0AD8E1686A3}" srcId="{E6812D80-3995-4623-B3C2-9A8FF83004D4}" destId="{595DA2CB-7D92-437B-83AD-6817657264DF}" srcOrd="1" destOrd="0" parTransId="{A4028668-037C-462E-9628-BEFCA7CEAD63}" sibTransId="{6CE06159-0DE4-4C9A-A29A-5005599D5E52}"/>
    <dgm:cxn modelId="{76F50FDC-ABAD-4EF3-858D-18ADD3728380}" type="presOf" srcId="{7002D3B1-370A-42F3-8E4F-32A43312927B}" destId="{B4A87FA2-33F6-4D18-B550-33FB8FC83F45}" srcOrd="0" destOrd="0" presId="urn:microsoft.com/office/officeart/2005/8/layout/cycle8"/>
    <dgm:cxn modelId="{2D3B7448-525F-4027-BE25-D9C153920BDD}" type="presOf" srcId="{595DA2CB-7D92-437B-83AD-6817657264DF}" destId="{20AE7C6C-9A26-4675-A92C-56CF5422462B}" srcOrd="1" destOrd="0" presId="urn:microsoft.com/office/officeart/2005/8/layout/cycle8"/>
    <dgm:cxn modelId="{FEDE886B-5A6D-43D0-B6E2-20BFACD265CF}" type="presOf" srcId="{595DA2CB-7D92-437B-83AD-6817657264DF}" destId="{678B55C1-09FD-487A-AA1F-F2F857662ADB}" srcOrd="0" destOrd="0" presId="urn:microsoft.com/office/officeart/2005/8/layout/cycle8"/>
    <dgm:cxn modelId="{9D5ED6DC-71F9-47FB-8D18-A05297DF56EE}" type="presOf" srcId="{2B5BB395-DFB1-455B-B635-D3CAA5CD9234}" destId="{9D3ACF43-BEAD-4EB2-AD88-C06769F9B3E7}" srcOrd="0" destOrd="0" presId="urn:microsoft.com/office/officeart/2005/8/layout/cycle8"/>
    <dgm:cxn modelId="{5DBABC40-9AE7-44BB-966B-5A1E910016F5}" srcId="{E6812D80-3995-4623-B3C2-9A8FF83004D4}" destId="{2B5BB395-DFB1-455B-B635-D3CAA5CD9234}" srcOrd="2" destOrd="0" parTransId="{8FE71E92-6BDE-46E8-AED2-36D01D1CF4C1}" sibTransId="{80CCA362-B855-4673-94FE-C9A21116AF69}"/>
    <dgm:cxn modelId="{4B5C86E9-06BA-4399-8543-29D99C71270C}" type="presOf" srcId="{E6812D80-3995-4623-B3C2-9A8FF83004D4}" destId="{3BD6CE29-561D-42E3-9090-F1F42D2F5009}" srcOrd="0" destOrd="0" presId="urn:microsoft.com/office/officeart/2005/8/layout/cycle8"/>
    <dgm:cxn modelId="{C8C39B2F-7D0E-483C-B0D5-F4EA34848F86}" type="presOf" srcId="{7002D3B1-370A-42F3-8E4F-32A43312927B}" destId="{EEC739EA-8169-4545-A287-5E507685F85E}" srcOrd="1" destOrd="0" presId="urn:microsoft.com/office/officeart/2005/8/layout/cycle8"/>
    <dgm:cxn modelId="{1925FA2A-ECFA-4387-81E2-782EBAADDA7E}" type="presParOf" srcId="{3BD6CE29-561D-42E3-9090-F1F42D2F5009}" destId="{B4A87FA2-33F6-4D18-B550-33FB8FC83F45}" srcOrd="0" destOrd="0" presId="urn:microsoft.com/office/officeart/2005/8/layout/cycle8"/>
    <dgm:cxn modelId="{C7DA04E2-BFD5-4466-B539-D089D093A098}" type="presParOf" srcId="{3BD6CE29-561D-42E3-9090-F1F42D2F5009}" destId="{047F9327-C2C2-401E-84B5-41D85D0C0423}" srcOrd="1" destOrd="0" presId="urn:microsoft.com/office/officeart/2005/8/layout/cycle8"/>
    <dgm:cxn modelId="{6CE55689-D436-4787-A6B3-838F0647D4D9}" type="presParOf" srcId="{3BD6CE29-561D-42E3-9090-F1F42D2F5009}" destId="{55559389-9581-4BE5-9FE6-8512E5526E57}" srcOrd="2" destOrd="0" presId="urn:microsoft.com/office/officeart/2005/8/layout/cycle8"/>
    <dgm:cxn modelId="{721100D3-789F-414D-B7FE-4E390A0AD326}" type="presParOf" srcId="{3BD6CE29-561D-42E3-9090-F1F42D2F5009}" destId="{EEC739EA-8169-4545-A287-5E507685F85E}" srcOrd="3" destOrd="0" presId="urn:microsoft.com/office/officeart/2005/8/layout/cycle8"/>
    <dgm:cxn modelId="{2823A146-5949-4D6C-961F-59C63FB6B6AA}" type="presParOf" srcId="{3BD6CE29-561D-42E3-9090-F1F42D2F5009}" destId="{678B55C1-09FD-487A-AA1F-F2F857662ADB}" srcOrd="4" destOrd="0" presId="urn:microsoft.com/office/officeart/2005/8/layout/cycle8"/>
    <dgm:cxn modelId="{F296E93B-528F-4D06-99EA-672B2D5E40C8}" type="presParOf" srcId="{3BD6CE29-561D-42E3-9090-F1F42D2F5009}" destId="{D6E202EA-1C6B-492A-BFF6-EBB23D4C5C9E}" srcOrd="5" destOrd="0" presId="urn:microsoft.com/office/officeart/2005/8/layout/cycle8"/>
    <dgm:cxn modelId="{94B70523-A3A9-4190-AF31-7E8EB8811933}" type="presParOf" srcId="{3BD6CE29-561D-42E3-9090-F1F42D2F5009}" destId="{715D8B49-15BB-41A2-94B8-D94DF26EF3C7}" srcOrd="6" destOrd="0" presId="urn:microsoft.com/office/officeart/2005/8/layout/cycle8"/>
    <dgm:cxn modelId="{1A35397C-48D7-4C4F-9094-83EC6CFBEF30}" type="presParOf" srcId="{3BD6CE29-561D-42E3-9090-F1F42D2F5009}" destId="{20AE7C6C-9A26-4675-A92C-56CF5422462B}" srcOrd="7" destOrd="0" presId="urn:microsoft.com/office/officeart/2005/8/layout/cycle8"/>
    <dgm:cxn modelId="{462360C1-3C33-4967-93A9-6309BEFE88C0}" type="presParOf" srcId="{3BD6CE29-561D-42E3-9090-F1F42D2F5009}" destId="{9D3ACF43-BEAD-4EB2-AD88-C06769F9B3E7}" srcOrd="8" destOrd="0" presId="urn:microsoft.com/office/officeart/2005/8/layout/cycle8"/>
    <dgm:cxn modelId="{0ABF375A-F97B-494E-84FC-C6FD502C9054}" type="presParOf" srcId="{3BD6CE29-561D-42E3-9090-F1F42D2F5009}" destId="{59FE6A4F-234F-4E6A-A665-F1AE710DBF4A}" srcOrd="9" destOrd="0" presId="urn:microsoft.com/office/officeart/2005/8/layout/cycle8"/>
    <dgm:cxn modelId="{5AF38DD0-DD99-4733-B586-E70B08854D43}" type="presParOf" srcId="{3BD6CE29-561D-42E3-9090-F1F42D2F5009}" destId="{387CF61E-BF1F-478E-9208-F281E2E0B6AD}" srcOrd="10" destOrd="0" presId="urn:microsoft.com/office/officeart/2005/8/layout/cycle8"/>
    <dgm:cxn modelId="{3756D9E1-668F-49FF-8BBA-0ADCF2F220B6}" type="presParOf" srcId="{3BD6CE29-561D-42E3-9090-F1F42D2F5009}" destId="{8E51D6F8-700C-4526-B4EB-DB504E8A857D}" srcOrd="11" destOrd="0" presId="urn:microsoft.com/office/officeart/2005/8/layout/cycle8"/>
    <dgm:cxn modelId="{60E233C9-750E-4A83-8CA3-0FDBDC3E2532}" type="presParOf" srcId="{3BD6CE29-561D-42E3-9090-F1F42D2F5009}" destId="{EE58F537-F11E-40CD-960C-989365D4B1FA}" srcOrd="12" destOrd="0" presId="urn:microsoft.com/office/officeart/2005/8/layout/cycle8"/>
    <dgm:cxn modelId="{628FCCA2-83AA-4B3A-B32F-9FDF84E194BD}" type="presParOf" srcId="{3BD6CE29-561D-42E3-9090-F1F42D2F5009}" destId="{E23E67C4-3943-468F-8BBF-4D62923E2357}" srcOrd="13" destOrd="0" presId="urn:microsoft.com/office/officeart/2005/8/layout/cycle8"/>
    <dgm:cxn modelId="{2942F61F-879C-49B0-93B9-89CEF81E23AC}" type="presParOf" srcId="{3BD6CE29-561D-42E3-9090-F1F42D2F5009}" destId="{F1D44880-45E1-4A27-B4A8-54402FB8A511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ECD7D03-C2A3-436C-84A5-1A0F060A7FDA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987B19-7223-4684-850E-1FF165B1CE11}">
      <dgm:prSet phldrT="[Text]"/>
      <dgm:spPr/>
      <dgm:t>
        <a:bodyPr/>
        <a:lstStyle/>
        <a:p>
          <a:r>
            <a:rPr lang="en-US" dirty="0" smtClean="0"/>
            <a:t>Intro</a:t>
          </a:r>
          <a:endParaRPr lang="en-US" dirty="0"/>
        </a:p>
      </dgm:t>
    </dgm:pt>
    <dgm:pt modelId="{68BCBCC6-8EDB-4A68-89D0-AB83AEA223BC}" type="parTrans" cxnId="{544A9EE0-0208-4257-B0C6-758D12E1B050}">
      <dgm:prSet/>
      <dgm:spPr/>
      <dgm:t>
        <a:bodyPr/>
        <a:lstStyle/>
        <a:p>
          <a:endParaRPr lang="en-US"/>
        </a:p>
      </dgm:t>
    </dgm:pt>
    <dgm:pt modelId="{2CF3DF65-C0C7-43CD-97FE-D63C14F6E739}" type="sibTrans" cxnId="{544A9EE0-0208-4257-B0C6-758D12E1B050}">
      <dgm:prSet/>
      <dgm:spPr/>
      <dgm:t>
        <a:bodyPr/>
        <a:lstStyle/>
        <a:p>
          <a:endParaRPr lang="en-US"/>
        </a:p>
      </dgm:t>
    </dgm:pt>
    <dgm:pt modelId="{4C080F9E-3E59-427F-A52C-DA1180C8CB8C}">
      <dgm:prSet phldrT="[Text]"/>
      <dgm:spPr/>
      <dgm:t>
        <a:bodyPr/>
        <a:lstStyle/>
        <a:p>
          <a:r>
            <a:rPr lang="en-US" dirty="0" smtClean="0"/>
            <a:t>Instructions are given mainly in the target language</a:t>
          </a:r>
          <a:endParaRPr lang="en-US" dirty="0"/>
        </a:p>
      </dgm:t>
    </dgm:pt>
    <dgm:pt modelId="{1151F8C5-BB34-4392-A0CF-1994241C26E5}" type="parTrans" cxnId="{04AC21F5-7726-438A-8638-661B349ED65B}">
      <dgm:prSet/>
      <dgm:spPr/>
      <dgm:t>
        <a:bodyPr/>
        <a:lstStyle/>
        <a:p>
          <a:endParaRPr lang="en-US"/>
        </a:p>
      </dgm:t>
    </dgm:pt>
    <dgm:pt modelId="{300C26A3-B78C-4D20-B23A-38B9945D68D4}" type="sibTrans" cxnId="{04AC21F5-7726-438A-8638-661B349ED65B}">
      <dgm:prSet/>
      <dgm:spPr/>
      <dgm:t>
        <a:bodyPr/>
        <a:lstStyle/>
        <a:p>
          <a:endParaRPr lang="en-US"/>
        </a:p>
      </dgm:t>
    </dgm:pt>
    <dgm:pt modelId="{3B61252C-6481-4327-AFEA-6332CF2D7603}">
      <dgm:prSet phldrT="[Text]"/>
      <dgm:spPr/>
      <dgm:t>
        <a:bodyPr/>
        <a:lstStyle/>
        <a:p>
          <a:r>
            <a:rPr lang="en-US" dirty="0" smtClean="0"/>
            <a:t>Group</a:t>
          </a:r>
          <a:endParaRPr lang="en-US" dirty="0"/>
        </a:p>
      </dgm:t>
    </dgm:pt>
    <dgm:pt modelId="{73166AEF-88C3-4A94-BF56-0FDE1BD3DB14}" type="parTrans" cxnId="{820CDCC8-16B0-43AE-80CC-5097E50EAA3E}">
      <dgm:prSet/>
      <dgm:spPr/>
      <dgm:t>
        <a:bodyPr/>
        <a:lstStyle/>
        <a:p>
          <a:endParaRPr lang="en-US"/>
        </a:p>
      </dgm:t>
    </dgm:pt>
    <dgm:pt modelId="{6A780DFD-2566-4D1A-A142-9D87305F6DC3}" type="sibTrans" cxnId="{820CDCC8-16B0-43AE-80CC-5097E50EAA3E}">
      <dgm:prSet/>
      <dgm:spPr/>
      <dgm:t>
        <a:bodyPr/>
        <a:lstStyle/>
        <a:p>
          <a:endParaRPr lang="en-US"/>
        </a:p>
      </dgm:t>
    </dgm:pt>
    <dgm:pt modelId="{B44CBEE8-CF7C-4B31-A943-3052608FE2E2}">
      <dgm:prSet phldrT="[Text]"/>
      <dgm:spPr/>
      <dgm:t>
        <a:bodyPr/>
        <a:lstStyle/>
        <a:p>
          <a:r>
            <a:rPr lang="en-US" dirty="0" smtClean="0"/>
            <a:t>Students are not compelled to speak in the target language, but often do</a:t>
          </a:r>
          <a:endParaRPr lang="en-US" dirty="0"/>
        </a:p>
      </dgm:t>
    </dgm:pt>
    <dgm:pt modelId="{E37085CD-DBBC-4B0B-B538-072C6D982C1D}" type="parTrans" cxnId="{6AC54473-E18C-4414-BDA6-2366735CBF0C}">
      <dgm:prSet/>
      <dgm:spPr/>
      <dgm:t>
        <a:bodyPr/>
        <a:lstStyle/>
        <a:p>
          <a:endParaRPr lang="en-US"/>
        </a:p>
      </dgm:t>
    </dgm:pt>
    <dgm:pt modelId="{3543F2C4-17C9-4077-9D8B-FE17C300E314}" type="sibTrans" cxnId="{6AC54473-E18C-4414-BDA6-2366735CBF0C}">
      <dgm:prSet/>
      <dgm:spPr/>
      <dgm:t>
        <a:bodyPr/>
        <a:lstStyle/>
        <a:p>
          <a:endParaRPr lang="en-US"/>
        </a:p>
      </dgm:t>
    </dgm:pt>
    <dgm:pt modelId="{3F6BCA78-33B1-4AF6-A59A-EC9DED30D9FD}">
      <dgm:prSet phldrT="[Text]"/>
      <dgm:spPr/>
      <dgm:t>
        <a:bodyPr/>
        <a:lstStyle/>
        <a:p>
          <a:r>
            <a:rPr lang="en-US" dirty="0" smtClean="0"/>
            <a:t>Reflect</a:t>
          </a:r>
          <a:endParaRPr lang="en-US" dirty="0"/>
        </a:p>
      </dgm:t>
    </dgm:pt>
    <dgm:pt modelId="{FBDBE3E1-E1D7-49D0-B306-75703F204744}" type="parTrans" cxnId="{FD2458D5-3CFC-4B30-BB90-E947BEA12F48}">
      <dgm:prSet/>
      <dgm:spPr/>
      <dgm:t>
        <a:bodyPr/>
        <a:lstStyle/>
        <a:p>
          <a:endParaRPr lang="en-US"/>
        </a:p>
      </dgm:t>
    </dgm:pt>
    <dgm:pt modelId="{D45DB3BD-6F64-43E8-90F5-18623B33112C}" type="sibTrans" cxnId="{FD2458D5-3CFC-4B30-BB90-E947BEA12F48}">
      <dgm:prSet/>
      <dgm:spPr/>
      <dgm:t>
        <a:bodyPr/>
        <a:lstStyle/>
        <a:p>
          <a:endParaRPr lang="en-US"/>
        </a:p>
      </dgm:t>
    </dgm:pt>
    <dgm:pt modelId="{D160F7C3-1D17-4EB9-9A03-7F5131C50C64}">
      <dgm:prSet phldrT="[Text]"/>
      <dgm:spPr/>
      <dgm:t>
        <a:bodyPr/>
        <a:lstStyle/>
        <a:p>
          <a:r>
            <a:rPr lang="en-US" dirty="0" smtClean="0"/>
            <a:t>Reflection is usually spoken in English, this is a good time to address any misconceptions or difficult concepts.</a:t>
          </a:r>
          <a:endParaRPr lang="en-US" dirty="0"/>
        </a:p>
      </dgm:t>
    </dgm:pt>
    <dgm:pt modelId="{B0433855-EBE4-43DD-80B7-F2301E14A83C}" type="parTrans" cxnId="{701A65EE-9265-485B-9D8D-D50F19F9FB3F}">
      <dgm:prSet/>
      <dgm:spPr/>
      <dgm:t>
        <a:bodyPr/>
        <a:lstStyle/>
        <a:p>
          <a:endParaRPr lang="en-US"/>
        </a:p>
      </dgm:t>
    </dgm:pt>
    <dgm:pt modelId="{CE29EF4E-CD7E-4B9F-AD1D-6C8FD220F54C}" type="sibTrans" cxnId="{701A65EE-9265-485B-9D8D-D50F19F9FB3F}">
      <dgm:prSet/>
      <dgm:spPr/>
      <dgm:t>
        <a:bodyPr/>
        <a:lstStyle/>
        <a:p>
          <a:endParaRPr lang="en-US"/>
        </a:p>
      </dgm:t>
    </dgm:pt>
    <dgm:pt modelId="{DF1E255A-ADF4-4B93-BEA8-543471AA34B9}" type="pres">
      <dgm:prSet presAssocID="{6ECD7D03-C2A3-436C-84A5-1A0F060A7FD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E4B7CDC-0FBB-4FD9-9BC6-AD91AE22B357}" type="pres">
      <dgm:prSet presAssocID="{67987B19-7223-4684-850E-1FF165B1CE11}" presName="composite" presStyleCnt="0"/>
      <dgm:spPr/>
    </dgm:pt>
    <dgm:pt modelId="{30A80AA2-DBBA-4E2A-9FE2-A9A1FC1A0494}" type="pres">
      <dgm:prSet presAssocID="{67987B19-7223-4684-850E-1FF165B1CE11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A9A1B8-16EA-4F85-9CCD-2AD88628D494}" type="pres">
      <dgm:prSet presAssocID="{67987B19-7223-4684-850E-1FF165B1CE11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3F4748-B1C8-4A88-B3B7-1199C8A036D5}" type="pres">
      <dgm:prSet presAssocID="{2CF3DF65-C0C7-43CD-97FE-D63C14F6E739}" presName="sp" presStyleCnt="0"/>
      <dgm:spPr/>
    </dgm:pt>
    <dgm:pt modelId="{10493CC9-1ADC-4B05-A983-B321E35913EE}" type="pres">
      <dgm:prSet presAssocID="{3B61252C-6481-4327-AFEA-6332CF2D7603}" presName="composite" presStyleCnt="0"/>
      <dgm:spPr/>
    </dgm:pt>
    <dgm:pt modelId="{94E94E6B-FA0D-49C0-986E-4CDFF7C43ACD}" type="pres">
      <dgm:prSet presAssocID="{3B61252C-6481-4327-AFEA-6332CF2D7603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1E5426-546E-4E89-845D-5ACFD8C725A4}" type="pres">
      <dgm:prSet presAssocID="{3B61252C-6481-4327-AFEA-6332CF2D7603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54ED92-CAD4-49A6-B84E-5603F7800366}" type="pres">
      <dgm:prSet presAssocID="{6A780DFD-2566-4D1A-A142-9D87305F6DC3}" presName="sp" presStyleCnt="0"/>
      <dgm:spPr/>
    </dgm:pt>
    <dgm:pt modelId="{DF22B6B4-458D-49B4-80F3-388DDBB9B22D}" type="pres">
      <dgm:prSet presAssocID="{3F6BCA78-33B1-4AF6-A59A-EC9DED30D9FD}" presName="composite" presStyleCnt="0"/>
      <dgm:spPr/>
    </dgm:pt>
    <dgm:pt modelId="{3B5A3F12-10DB-45EC-97AB-42CA366031D9}" type="pres">
      <dgm:prSet presAssocID="{3F6BCA78-33B1-4AF6-A59A-EC9DED30D9FD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73E67D-8912-4968-A584-CA94165A55B9}" type="pres">
      <dgm:prSet presAssocID="{3F6BCA78-33B1-4AF6-A59A-EC9DED30D9FD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AC54473-E18C-4414-BDA6-2366735CBF0C}" srcId="{3B61252C-6481-4327-AFEA-6332CF2D7603}" destId="{B44CBEE8-CF7C-4B31-A943-3052608FE2E2}" srcOrd="0" destOrd="0" parTransId="{E37085CD-DBBC-4B0B-B538-072C6D982C1D}" sibTransId="{3543F2C4-17C9-4077-9D8B-FE17C300E314}"/>
    <dgm:cxn modelId="{544A9EE0-0208-4257-B0C6-758D12E1B050}" srcId="{6ECD7D03-C2A3-436C-84A5-1A0F060A7FDA}" destId="{67987B19-7223-4684-850E-1FF165B1CE11}" srcOrd="0" destOrd="0" parTransId="{68BCBCC6-8EDB-4A68-89D0-AB83AEA223BC}" sibTransId="{2CF3DF65-C0C7-43CD-97FE-D63C14F6E739}"/>
    <dgm:cxn modelId="{FD2458D5-3CFC-4B30-BB90-E947BEA12F48}" srcId="{6ECD7D03-C2A3-436C-84A5-1A0F060A7FDA}" destId="{3F6BCA78-33B1-4AF6-A59A-EC9DED30D9FD}" srcOrd="2" destOrd="0" parTransId="{FBDBE3E1-E1D7-49D0-B306-75703F204744}" sibTransId="{D45DB3BD-6F64-43E8-90F5-18623B33112C}"/>
    <dgm:cxn modelId="{820CDCC8-16B0-43AE-80CC-5097E50EAA3E}" srcId="{6ECD7D03-C2A3-436C-84A5-1A0F060A7FDA}" destId="{3B61252C-6481-4327-AFEA-6332CF2D7603}" srcOrd="1" destOrd="0" parTransId="{73166AEF-88C3-4A94-BF56-0FDE1BD3DB14}" sibTransId="{6A780DFD-2566-4D1A-A142-9D87305F6DC3}"/>
    <dgm:cxn modelId="{2A1E423F-2957-422A-8EEB-541E5E3C95CD}" type="presOf" srcId="{3B61252C-6481-4327-AFEA-6332CF2D7603}" destId="{94E94E6B-FA0D-49C0-986E-4CDFF7C43ACD}" srcOrd="0" destOrd="0" presId="urn:microsoft.com/office/officeart/2005/8/layout/chevron2"/>
    <dgm:cxn modelId="{701A65EE-9265-485B-9D8D-D50F19F9FB3F}" srcId="{3F6BCA78-33B1-4AF6-A59A-EC9DED30D9FD}" destId="{D160F7C3-1D17-4EB9-9A03-7F5131C50C64}" srcOrd="0" destOrd="0" parTransId="{B0433855-EBE4-43DD-80B7-F2301E14A83C}" sibTransId="{CE29EF4E-CD7E-4B9F-AD1D-6C8FD220F54C}"/>
    <dgm:cxn modelId="{04AC21F5-7726-438A-8638-661B349ED65B}" srcId="{67987B19-7223-4684-850E-1FF165B1CE11}" destId="{4C080F9E-3E59-427F-A52C-DA1180C8CB8C}" srcOrd="0" destOrd="0" parTransId="{1151F8C5-BB34-4392-A0CF-1994241C26E5}" sibTransId="{300C26A3-B78C-4D20-B23A-38B9945D68D4}"/>
    <dgm:cxn modelId="{AA55BAD7-9763-412C-AB9B-71B099CA8A16}" type="presOf" srcId="{6ECD7D03-C2A3-436C-84A5-1A0F060A7FDA}" destId="{DF1E255A-ADF4-4B93-BEA8-543471AA34B9}" srcOrd="0" destOrd="0" presId="urn:microsoft.com/office/officeart/2005/8/layout/chevron2"/>
    <dgm:cxn modelId="{F13DC556-8CB8-4F5F-BEAE-F60285DFBB71}" type="presOf" srcId="{D160F7C3-1D17-4EB9-9A03-7F5131C50C64}" destId="{1A73E67D-8912-4968-A584-CA94165A55B9}" srcOrd="0" destOrd="0" presId="urn:microsoft.com/office/officeart/2005/8/layout/chevron2"/>
    <dgm:cxn modelId="{404C3630-78A6-431D-BCC3-A2DBCA099B02}" type="presOf" srcId="{3F6BCA78-33B1-4AF6-A59A-EC9DED30D9FD}" destId="{3B5A3F12-10DB-45EC-97AB-42CA366031D9}" srcOrd="0" destOrd="0" presId="urn:microsoft.com/office/officeart/2005/8/layout/chevron2"/>
    <dgm:cxn modelId="{D3036192-3BE7-4113-AEF0-003BF06714FD}" type="presOf" srcId="{B44CBEE8-CF7C-4B31-A943-3052608FE2E2}" destId="{FD1E5426-546E-4E89-845D-5ACFD8C725A4}" srcOrd="0" destOrd="0" presId="urn:microsoft.com/office/officeart/2005/8/layout/chevron2"/>
    <dgm:cxn modelId="{F67BAF92-5497-419F-889C-4ED9290B5494}" type="presOf" srcId="{4C080F9E-3E59-427F-A52C-DA1180C8CB8C}" destId="{D1A9A1B8-16EA-4F85-9CCD-2AD88628D494}" srcOrd="0" destOrd="0" presId="urn:microsoft.com/office/officeart/2005/8/layout/chevron2"/>
    <dgm:cxn modelId="{A91BC4D8-4D28-440D-A1BE-EAB13D45D32B}" type="presOf" srcId="{67987B19-7223-4684-850E-1FF165B1CE11}" destId="{30A80AA2-DBBA-4E2A-9FE2-A9A1FC1A0494}" srcOrd="0" destOrd="0" presId="urn:microsoft.com/office/officeart/2005/8/layout/chevron2"/>
    <dgm:cxn modelId="{A85A6A69-8915-4360-AE20-1AAE6939CC8F}" type="presParOf" srcId="{DF1E255A-ADF4-4B93-BEA8-543471AA34B9}" destId="{CE4B7CDC-0FBB-4FD9-9BC6-AD91AE22B357}" srcOrd="0" destOrd="0" presId="urn:microsoft.com/office/officeart/2005/8/layout/chevron2"/>
    <dgm:cxn modelId="{F30A43CF-FCC8-4BA3-8B04-BBC6D1C6F305}" type="presParOf" srcId="{CE4B7CDC-0FBB-4FD9-9BC6-AD91AE22B357}" destId="{30A80AA2-DBBA-4E2A-9FE2-A9A1FC1A0494}" srcOrd="0" destOrd="0" presId="urn:microsoft.com/office/officeart/2005/8/layout/chevron2"/>
    <dgm:cxn modelId="{A3F338A4-39E1-4707-83B8-3BF60D3239BE}" type="presParOf" srcId="{CE4B7CDC-0FBB-4FD9-9BC6-AD91AE22B357}" destId="{D1A9A1B8-16EA-4F85-9CCD-2AD88628D494}" srcOrd="1" destOrd="0" presId="urn:microsoft.com/office/officeart/2005/8/layout/chevron2"/>
    <dgm:cxn modelId="{480E366A-4D3F-4D34-A42D-AF06E8562E65}" type="presParOf" srcId="{DF1E255A-ADF4-4B93-BEA8-543471AA34B9}" destId="{663F4748-B1C8-4A88-B3B7-1199C8A036D5}" srcOrd="1" destOrd="0" presId="urn:microsoft.com/office/officeart/2005/8/layout/chevron2"/>
    <dgm:cxn modelId="{734B11D6-FBF6-4D51-80C5-AF7A7F3ADA46}" type="presParOf" srcId="{DF1E255A-ADF4-4B93-BEA8-543471AA34B9}" destId="{10493CC9-1ADC-4B05-A983-B321E35913EE}" srcOrd="2" destOrd="0" presId="urn:microsoft.com/office/officeart/2005/8/layout/chevron2"/>
    <dgm:cxn modelId="{B32FAB71-7354-48C4-A5DE-C3E864AE8151}" type="presParOf" srcId="{10493CC9-1ADC-4B05-A983-B321E35913EE}" destId="{94E94E6B-FA0D-49C0-986E-4CDFF7C43ACD}" srcOrd="0" destOrd="0" presId="urn:microsoft.com/office/officeart/2005/8/layout/chevron2"/>
    <dgm:cxn modelId="{494FE81E-F166-4D79-B38F-0E37DF959D12}" type="presParOf" srcId="{10493CC9-1ADC-4B05-A983-B321E35913EE}" destId="{FD1E5426-546E-4E89-845D-5ACFD8C725A4}" srcOrd="1" destOrd="0" presId="urn:microsoft.com/office/officeart/2005/8/layout/chevron2"/>
    <dgm:cxn modelId="{90E609EB-322C-426C-8458-141B5390A847}" type="presParOf" srcId="{DF1E255A-ADF4-4B93-BEA8-543471AA34B9}" destId="{9F54ED92-CAD4-49A6-B84E-5603F7800366}" srcOrd="3" destOrd="0" presId="urn:microsoft.com/office/officeart/2005/8/layout/chevron2"/>
    <dgm:cxn modelId="{E391250C-8682-4ABF-A53E-CC10A1A8279D}" type="presParOf" srcId="{DF1E255A-ADF4-4B93-BEA8-543471AA34B9}" destId="{DF22B6B4-458D-49B4-80F3-388DDBB9B22D}" srcOrd="4" destOrd="0" presId="urn:microsoft.com/office/officeart/2005/8/layout/chevron2"/>
    <dgm:cxn modelId="{CB494076-1747-4370-91E2-B2F40AA8652D}" type="presParOf" srcId="{DF22B6B4-458D-49B4-80F3-388DDBB9B22D}" destId="{3B5A3F12-10DB-45EC-97AB-42CA366031D9}" srcOrd="0" destOrd="0" presId="urn:microsoft.com/office/officeart/2005/8/layout/chevron2"/>
    <dgm:cxn modelId="{8FC39443-C4C2-414C-ADCD-7012B06B4DAD}" type="presParOf" srcId="{DF22B6B4-458D-49B4-80F3-388DDBB9B22D}" destId="{1A73E67D-8912-4968-A584-CA94165A55B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50959D0-C9C8-471D-B311-01303F96EF3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79F3800-D7FB-452C-8140-4B0E349405A9}">
      <dgm:prSet phldrT="[Text]"/>
      <dgm:spPr/>
      <dgm:t>
        <a:bodyPr/>
        <a:lstStyle/>
        <a:p>
          <a:pPr algn="ctr"/>
          <a:r>
            <a:rPr lang="en-US" dirty="0" smtClean="0"/>
            <a:t>2016</a:t>
          </a:r>
        </a:p>
        <a:p>
          <a:pPr algn="ctr"/>
          <a:r>
            <a:rPr lang="en-US" dirty="0" smtClean="0"/>
            <a:t>leading languages course</a:t>
          </a:r>
        </a:p>
        <a:p>
          <a:pPr algn="ctr"/>
          <a:r>
            <a:rPr lang="en-US" i="0" dirty="0" smtClean="0"/>
            <a:t>CLIL course</a:t>
          </a:r>
          <a:endParaRPr lang="en-US" i="0" dirty="0"/>
        </a:p>
      </dgm:t>
    </dgm:pt>
    <dgm:pt modelId="{C71B2969-C547-459C-964F-631383C119EE}" type="parTrans" cxnId="{B5CB19D7-2DBE-4AD2-8C95-CB6B8AAF37F5}">
      <dgm:prSet/>
      <dgm:spPr/>
      <dgm:t>
        <a:bodyPr/>
        <a:lstStyle/>
        <a:p>
          <a:endParaRPr lang="en-US"/>
        </a:p>
      </dgm:t>
    </dgm:pt>
    <dgm:pt modelId="{DE117D40-F2EA-46C5-BC5E-2E71A2960EE7}" type="sibTrans" cxnId="{B5CB19D7-2DBE-4AD2-8C95-CB6B8AAF37F5}">
      <dgm:prSet/>
      <dgm:spPr/>
      <dgm:t>
        <a:bodyPr/>
        <a:lstStyle/>
        <a:p>
          <a:endParaRPr lang="en-US"/>
        </a:p>
      </dgm:t>
    </dgm:pt>
    <dgm:pt modelId="{6664C823-8AA8-46A1-BCB4-19B39E61F89B}">
      <dgm:prSet phldrT="[Text]"/>
      <dgm:spPr/>
      <dgm:t>
        <a:bodyPr/>
        <a:lstStyle/>
        <a:p>
          <a:r>
            <a:rPr lang="en-US" dirty="0" smtClean="0"/>
            <a:t>2018</a:t>
          </a:r>
        </a:p>
        <a:p>
          <a:r>
            <a:rPr lang="en-US" dirty="0" smtClean="0"/>
            <a:t>CLIL</a:t>
          </a:r>
        </a:p>
        <a:p>
          <a:r>
            <a:rPr lang="en-US" dirty="0" smtClean="0"/>
            <a:t>all grades</a:t>
          </a:r>
          <a:endParaRPr lang="en-US" dirty="0"/>
        </a:p>
      </dgm:t>
    </dgm:pt>
    <dgm:pt modelId="{32E2AD44-0F53-4D19-B1CB-6D21D5C89485}" type="parTrans" cxnId="{C8A391FB-4C67-4933-95FD-4E2C08FDFD3C}">
      <dgm:prSet/>
      <dgm:spPr/>
      <dgm:t>
        <a:bodyPr/>
        <a:lstStyle/>
        <a:p>
          <a:endParaRPr lang="en-US"/>
        </a:p>
      </dgm:t>
    </dgm:pt>
    <dgm:pt modelId="{DCE2EDE9-148C-40CE-A8B6-E3584E57E355}" type="sibTrans" cxnId="{C8A391FB-4C67-4933-95FD-4E2C08FDFD3C}">
      <dgm:prSet/>
      <dgm:spPr/>
      <dgm:t>
        <a:bodyPr/>
        <a:lstStyle/>
        <a:p>
          <a:endParaRPr lang="en-US"/>
        </a:p>
      </dgm:t>
    </dgm:pt>
    <dgm:pt modelId="{25F8FF45-78A3-49DE-A974-DD86ED1886FC}">
      <dgm:prSet phldrT="[Text]"/>
      <dgm:spPr/>
      <dgm:t>
        <a:bodyPr/>
        <a:lstStyle/>
        <a:p>
          <a:r>
            <a:rPr lang="en-US" dirty="0" smtClean="0"/>
            <a:t>2017</a:t>
          </a:r>
          <a:br>
            <a:rPr lang="en-US" dirty="0" smtClean="0"/>
          </a:br>
          <a:r>
            <a:rPr lang="en-US" dirty="0" smtClean="0"/>
            <a:t>CLIL trial</a:t>
          </a:r>
          <a:endParaRPr lang="en-US" dirty="0"/>
        </a:p>
      </dgm:t>
    </dgm:pt>
    <dgm:pt modelId="{CCE651B5-B834-4771-824A-4FDE1D72AD9B}" type="parTrans" cxnId="{E04BF5CB-320F-4318-A55D-C166CFCF7A1A}">
      <dgm:prSet/>
      <dgm:spPr/>
      <dgm:t>
        <a:bodyPr/>
        <a:lstStyle/>
        <a:p>
          <a:endParaRPr lang="en-US"/>
        </a:p>
      </dgm:t>
    </dgm:pt>
    <dgm:pt modelId="{6C392D51-0CC8-4CD1-A96F-9E58EBFECBEF}" type="sibTrans" cxnId="{E04BF5CB-320F-4318-A55D-C166CFCF7A1A}">
      <dgm:prSet/>
      <dgm:spPr/>
      <dgm:t>
        <a:bodyPr/>
        <a:lstStyle/>
        <a:p>
          <a:endParaRPr lang="en-US"/>
        </a:p>
      </dgm:t>
    </dgm:pt>
    <dgm:pt modelId="{A968B12C-CD46-461F-B16F-BAC686744EDA}" type="pres">
      <dgm:prSet presAssocID="{950959D0-C9C8-471D-B311-01303F96EF3D}" presName="Name0" presStyleCnt="0">
        <dgm:presLayoutVars>
          <dgm:dir/>
          <dgm:animLvl val="lvl"/>
          <dgm:resizeHandles val="exact"/>
        </dgm:presLayoutVars>
      </dgm:prSet>
      <dgm:spPr/>
    </dgm:pt>
    <dgm:pt modelId="{78977330-4E6E-4ED7-801C-743893AE08D6}" type="pres">
      <dgm:prSet presAssocID="{C79F3800-D7FB-452C-8140-4B0E349405A9}" presName="parTxOnly" presStyleLbl="node1" presStyleIdx="0" presStyleCnt="3" custScaleY="1603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D7329A-315D-4860-AF0A-0B83EDBD7A9B}" type="pres">
      <dgm:prSet presAssocID="{DE117D40-F2EA-46C5-BC5E-2E71A2960EE7}" presName="parTxOnlySpace" presStyleCnt="0"/>
      <dgm:spPr/>
    </dgm:pt>
    <dgm:pt modelId="{80069D53-9A5B-42C1-AB87-2B56DFFA53AC}" type="pres">
      <dgm:prSet presAssocID="{25F8FF45-78A3-49DE-A974-DD86ED1886FC}" presName="parTxOnly" presStyleLbl="node1" presStyleIdx="1" presStyleCnt="3" custScaleY="1576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73406C-01BB-4AED-8E22-79315BE7C9B7}" type="pres">
      <dgm:prSet presAssocID="{6C392D51-0CC8-4CD1-A96F-9E58EBFECBEF}" presName="parTxOnlySpace" presStyleCnt="0"/>
      <dgm:spPr/>
    </dgm:pt>
    <dgm:pt modelId="{E8C29FAE-0F42-4574-9397-24B5300EA859}" type="pres">
      <dgm:prSet presAssocID="{6664C823-8AA8-46A1-BCB4-19B39E61F89B}" presName="parTxOnly" presStyleLbl="node1" presStyleIdx="2" presStyleCnt="3" custScaleY="15490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8A391FB-4C67-4933-95FD-4E2C08FDFD3C}" srcId="{950959D0-C9C8-471D-B311-01303F96EF3D}" destId="{6664C823-8AA8-46A1-BCB4-19B39E61F89B}" srcOrd="2" destOrd="0" parTransId="{32E2AD44-0F53-4D19-B1CB-6D21D5C89485}" sibTransId="{DCE2EDE9-148C-40CE-A8B6-E3584E57E355}"/>
    <dgm:cxn modelId="{4A15FF5A-EC32-421A-928E-268651ACB810}" type="presOf" srcId="{C79F3800-D7FB-452C-8140-4B0E349405A9}" destId="{78977330-4E6E-4ED7-801C-743893AE08D6}" srcOrd="0" destOrd="0" presId="urn:microsoft.com/office/officeart/2005/8/layout/chevron1"/>
    <dgm:cxn modelId="{DA526AAC-A16E-4973-950F-FDDE4CA57CB1}" type="presOf" srcId="{6664C823-8AA8-46A1-BCB4-19B39E61F89B}" destId="{E8C29FAE-0F42-4574-9397-24B5300EA859}" srcOrd="0" destOrd="0" presId="urn:microsoft.com/office/officeart/2005/8/layout/chevron1"/>
    <dgm:cxn modelId="{E04BF5CB-320F-4318-A55D-C166CFCF7A1A}" srcId="{950959D0-C9C8-471D-B311-01303F96EF3D}" destId="{25F8FF45-78A3-49DE-A974-DD86ED1886FC}" srcOrd="1" destOrd="0" parTransId="{CCE651B5-B834-4771-824A-4FDE1D72AD9B}" sibTransId="{6C392D51-0CC8-4CD1-A96F-9E58EBFECBEF}"/>
    <dgm:cxn modelId="{ACEF163B-9E29-4445-BD28-AC91CBB6F6DA}" type="presOf" srcId="{950959D0-C9C8-471D-B311-01303F96EF3D}" destId="{A968B12C-CD46-461F-B16F-BAC686744EDA}" srcOrd="0" destOrd="0" presId="urn:microsoft.com/office/officeart/2005/8/layout/chevron1"/>
    <dgm:cxn modelId="{30808BD8-1493-49D9-BEFA-5A2ADE25BE11}" type="presOf" srcId="{25F8FF45-78A3-49DE-A974-DD86ED1886FC}" destId="{80069D53-9A5B-42C1-AB87-2B56DFFA53AC}" srcOrd="0" destOrd="0" presId="urn:microsoft.com/office/officeart/2005/8/layout/chevron1"/>
    <dgm:cxn modelId="{B5CB19D7-2DBE-4AD2-8C95-CB6B8AAF37F5}" srcId="{950959D0-C9C8-471D-B311-01303F96EF3D}" destId="{C79F3800-D7FB-452C-8140-4B0E349405A9}" srcOrd="0" destOrd="0" parTransId="{C71B2969-C547-459C-964F-631383C119EE}" sibTransId="{DE117D40-F2EA-46C5-BC5E-2E71A2960EE7}"/>
    <dgm:cxn modelId="{902BC5B8-65B4-485E-A016-B87C297795AE}" type="presParOf" srcId="{A968B12C-CD46-461F-B16F-BAC686744EDA}" destId="{78977330-4E6E-4ED7-801C-743893AE08D6}" srcOrd="0" destOrd="0" presId="urn:microsoft.com/office/officeart/2005/8/layout/chevron1"/>
    <dgm:cxn modelId="{DBEEB108-3DF6-4B0E-A0AA-DF9D008EF9B9}" type="presParOf" srcId="{A968B12C-CD46-461F-B16F-BAC686744EDA}" destId="{66D7329A-315D-4860-AF0A-0B83EDBD7A9B}" srcOrd="1" destOrd="0" presId="urn:microsoft.com/office/officeart/2005/8/layout/chevron1"/>
    <dgm:cxn modelId="{CCBCCCB4-8F36-4725-9A3E-FF80734811B2}" type="presParOf" srcId="{A968B12C-CD46-461F-B16F-BAC686744EDA}" destId="{80069D53-9A5B-42C1-AB87-2B56DFFA53AC}" srcOrd="2" destOrd="0" presId="urn:microsoft.com/office/officeart/2005/8/layout/chevron1"/>
    <dgm:cxn modelId="{A40FF9B7-7E41-4A31-AFD0-D212337F871B}" type="presParOf" srcId="{A968B12C-CD46-461F-B16F-BAC686744EDA}" destId="{0373406C-01BB-4AED-8E22-79315BE7C9B7}" srcOrd="3" destOrd="0" presId="urn:microsoft.com/office/officeart/2005/8/layout/chevron1"/>
    <dgm:cxn modelId="{95D6F688-9DA0-44B5-ADF6-33AD90ACCACD}" type="presParOf" srcId="{A968B12C-CD46-461F-B16F-BAC686744EDA}" destId="{E8C29FAE-0F42-4574-9397-24B5300EA859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59745E-8637-4378-892D-46F2A6718F61}">
      <dsp:nvSpPr>
        <dsp:cNvPr id="0" name=""/>
        <dsp:cNvSpPr/>
      </dsp:nvSpPr>
      <dsp:spPr>
        <a:xfrm>
          <a:off x="2175397" y="-46403"/>
          <a:ext cx="2260873" cy="2260873"/>
        </a:xfrm>
        <a:prstGeom prst="circularArrow">
          <a:avLst>
            <a:gd name="adj1" fmla="val 4668"/>
            <a:gd name="adj2" fmla="val 272909"/>
            <a:gd name="adj3" fmla="val 12968202"/>
            <a:gd name="adj4" fmla="val 17938254"/>
            <a:gd name="adj5" fmla="val 484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39DDD0-994B-46C6-AFAB-BCE22265FC65}">
      <dsp:nvSpPr>
        <dsp:cNvPr id="0" name=""/>
        <dsp:cNvSpPr/>
      </dsp:nvSpPr>
      <dsp:spPr>
        <a:xfrm>
          <a:off x="2579454" y="675"/>
          <a:ext cx="1452759" cy="7263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300" b="1" kern="1200" dirty="0" smtClean="0"/>
            <a:t>Communication</a:t>
          </a:r>
          <a:endParaRPr lang="en-US" sz="1300" kern="1200" dirty="0"/>
        </a:p>
      </dsp:txBody>
      <dsp:txXfrm>
        <a:off x="2614913" y="36134"/>
        <a:ext cx="1381841" cy="655461"/>
      </dsp:txXfrm>
    </dsp:sp>
    <dsp:sp modelId="{EA5D045A-99E7-4BF3-A249-1F8CEA32F317}">
      <dsp:nvSpPr>
        <dsp:cNvPr id="0" name=""/>
        <dsp:cNvSpPr/>
      </dsp:nvSpPr>
      <dsp:spPr>
        <a:xfrm>
          <a:off x="3391258" y="812479"/>
          <a:ext cx="1452759" cy="7263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300" b="1" kern="1200" smtClean="0"/>
            <a:t>Culture </a:t>
          </a:r>
          <a:endParaRPr lang="en-AU" sz="1300" b="1" kern="1200" dirty="0" smtClean="0"/>
        </a:p>
      </dsp:txBody>
      <dsp:txXfrm>
        <a:off x="3426717" y="847938"/>
        <a:ext cx="1381841" cy="655461"/>
      </dsp:txXfrm>
    </dsp:sp>
    <dsp:sp modelId="{A16EEEBC-581F-497C-A0BA-C5646784AE5B}">
      <dsp:nvSpPr>
        <dsp:cNvPr id="0" name=""/>
        <dsp:cNvSpPr/>
      </dsp:nvSpPr>
      <dsp:spPr>
        <a:xfrm>
          <a:off x="2579454" y="1624283"/>
          <a:ext cx="1452759" cy="7263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300" b="1" kern="1200" dirty="0" smtClean="0"/>
            <a:t>Content</a:t>
          </a:r>
          <a:endParaRPr lang="en-AU" sz="1300" b="1" kern="1200" dirty="0"/>
        </a:p>
      </dsp:txBody>
      <dsp:txXfrm>
        <a:off x="2614913" y="1659742"/>
        <a:ext cx="1381841" cy="655461"/>
      </dsp:txXfrm>
    </dsp:sp>
    <dsp:sp modelId="{2EB7CE62-314B-40C0-BD56-88970B97F24E}">
      <dsp:nvSpPr>
        <dsp:cNvPr id="0" name=""/>
        <dsp:cNvSpPr/>
      </dsp:nvSpPr>
      <dsp:spPr>
        <a:xfrm>
          <a:off x="1767650" y="812479"/>
          <a:ext cx="1452759" cy="7263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300" b="1" kern="1200" dirty="0" smtClean="0"/>
            <a:t>Cognition</a:t>
          </a:r>
        </a:p>
      </dsp:txBody>
      <dsp:txXfrm>
        <a:off x="1803109" y="847938"/>
        <a:ext cx="1381841" cy="6554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87FA2-33F6-4D18-B550-33FB8FC83F45}">
      <dsp:nvSpPr>
        <dsp:cNvPr id="0" name=""/>
        <dsp:cNvSpPr/>
      </dsp:nvSpPr>
      <dsp:spPr>
        <a:xfrm>
          <a:off x="1574284" y="321280"/>
          <a:ext cx="4151934" cy="4151934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6">
                <a:shade val="5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CLIL</a:t>
          </a:r>
          <a:endParaRPr lang="en-US" sz="3700" kern="1200" dirty="0"/>
        </a:p>
      </dsp:txBody>
      <dsp:txXfrm>
        <a:off x="3762453" y="1201095"/>
        <a:ext cx="1482833" cy="1235694"/>
      </dsp:txXfrm>
    </dsp:sp>
    <dsp:sp modelId="{678B55C1-09FD-487A-AA1F-F2F857662ADB}">
      <dsp:nvSpPr>
        <dsp:cNvPr id="0" name=""/>
        <dsp:cNvSpPr/>
      </dsp:nvSpPr>
      <dsp:spPr>
        <a:xfrm>
          <a:off x="1488774" y="469564"/>
          <a:ext cx="4151934" cy="4151934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6">
                <a:shade val="50000"/>
                <a:hueOff val="87213"/>
                <a:satOff val="-4875"/>
                <a:lumOff val="28325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6">
                <a:shade val="50000"/>
                <a:hueOff val="87213"/>
                <a:satOff val="-4875"/>
                <a:lumOff val="28325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6">
                <a:shade val="50000"/>
                <a:hueOff val="87213"/>
                <a:satOff val="-4875"/>
                <a:lumOff val="28325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Kitchen Garden</a:t>
          </a:r>
          <a:endParaRPr lang="en-US" sz="3700" kern="1200" dirty="0"/>
        </a:p>
      </dsp:txBody>
      <dsp:txXfrm>
        <a:off x="2477330" y="3163378"/>
        <a:ext cx="2224250" cy="1087411"/>
      </dsp:txXfrm>
    </dsp:sp>
    <dsp:sp modelId="{9D3ACF43-BEAD-4EB2-AD88-C06769F9B3E7}">
      <dsp:nvSpPr>
        <dsp:cNvPr id="0" name=""/>
        <dsp:cNvSpPr/>
      </dsp:nvSpPr>
      <dsp:spPr>
        <a:xfrm>
          <a:off x="1403264" y="321280"/>
          <a:ext cx="4151934" cy="4151934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6">
                <a:shade val="50000"/>
                <a:hueOff val="87213"/>
                <a:satOff val="-4875"/>
                <a:lumOff val="28325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6">
                <a:shade val="50000"/>
                <a:hueOff val="87213"/>
                <a:satOff val="-4875"/>
                <a:lumOff val="28325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6">
                <a:shade val="50000"/>
                <a:hueOff val="87213"/>
                <a:satOff val="-4875"/>
                <a:lumOff val="28325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Art</a:t>
          </a:r>
          <a:endParaRPr lang="en-US" sz="3700" kern="1200" dirty="0"/>
        </a:p>
      </dsp:txBody>
      <dsp:txXfrm>
        <a:off x="1884197" y="1201095"/>
        <a:ext cx="1482833" cy="1235694"/>
      </dsp:txXfrm>
    </dsp:sp>
    <dsp:sp modelId="{EE58F537-F11E-40CD-960C-989365D4B1FA}">
      <dsp:nvSpPr>
        <dsp:cNvPr id="0" name=""/>
        <dsp:cNvSpPr/>
      </dsp:nvSpPr>
      <dsp:spPr>
        <a:xfrm>
          <a:off x="1317603" y="64256"/>
          <a:ext cx="4665983" cy="4665983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6">
                <a:shade val="9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6">
                <a:shade val="9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6">
                <a:shade val="9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3E67C4-3943-468F-8BBF-4D62923E2357}">
      <dsp:nvSpPr>
        <dsp:cNvPr id="0" name=""/>
        <dsp:cNvSpPr/>
      </dsp:nvSpPr>
      <dsp:spPr>
        <a:xfrm>
          <a:off x="1231750" y="212276"/>
          <a:ext cx="4665983" cy="4665983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6">
                <a:shade val="90000"/>
                <a:hueOff val="90483"/>
                <a:satOff val="-4613"/>
                <a:lumOff val="22346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6">
                <a:shade val="90000"/>
                <a:hueOff val="90483"/>
                <a:satOff val="-4613"/>
                <a:lumOff val="22346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6">
                <a:shade val="90000"/>
                <a:hueOff val="90483"/>
                <a:satOff val="-4613"/>
                <a:lumOff val="22346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1D44880-45E1-4A27-B4A8-54402FB8A511}">
      <dsp:nvSpPr>
        <dsp:cNvPr id="0" name=""/>
        <dsp:cNvSpPr/>
      </dsp:nvSpPr>
      <dsp:spPr>
        <a:xfrm>
          <a:off x="1145897" y="64256"/>
          <a:ext cx="4665983" cy="4665983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6">
                <a:shade val="90000"/>
                <a:hueOff val="90483"/>
                <a:satOff val="-4613"/>
                <a:lumOff val="22346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6">
                <a:shade val="90000"/>
                <a:hueOff val="90483"/>
                <a:satOff val="-4613"/>
                <a:lumOff val="22346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6">
                <a:shade val="90000"/>
                <a:hueOff val="90483"/>
                <a:satOff val="-4613"/>
                <a:lumOff val="22346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342EDD-46A4-4333-8BDE-A6184DECB656}">
      <dsp:nvSpPr>
        <dsp:cNvPr id="0" name=""/>
        <dsp:cNvSpPr/>
      </dsp:nvSpPr>
      <dsp:spPr>
        <a:xfrm>
          <a:off x="1997" y="1187812"/>
          <a:ext cx="5037665" cy="10546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 smtClean="0"/>
            <a:t>3 hours a week</a:t>
          </a:r>
          <a:endParaRPr lang="en-US" sz="4700" kern="1200" dirty="0"/>
        </a:p>
      </dsp:txBody>
      <dsp:txXfrm>
        <a:off x="32886" y="1218701"/>
        <a:ext cx="4975887" cy="992851"/>
      </dsp:txXfrm>
    </dsp:sp>
    <dsp:sp modelId="{36CAD652-057F-4307-A4FB-6A1E77F770A1}">
      <dsp:nvSpPr>
        <dsp:cNvPr id="0" name=""/>
        <dsp:cNvSpPr/>
      </dsp:nvSpPr>
      <dsp:spPr>
        <a:xfrm>
          <a:off x="1997" y="425"/>
          <a:ext cx="3308455" cy="105462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Kitchen Garden/Art</a:t>
          </a:r>
          <a:endParaRPr lang="en-US" sz="2900" kern="1200" dirty="0"/>
        </a:p>
      </dsp:txBody>
      <dsp:txXfrm>
        <a:off x="32886" y="31314"/>
        <a:ext cx="3246677" cy="992851"/>
      </dsp:txXfrm>
    </dsp:sp>
    <dsp:sp modelId="{474DB34E-8464-4AE2-AFF9-CDFD4D6C463C}">
      <dsp:nvSpPr>
        <dsp:cNvPr id="0" name=""/>
        <dsp:cNvSpPr/>
      </dsp:nvSpPr>
      <dsp:spPr>
        <a:xfrm>
          <a:off x="3444450" y="425"/>
          <a:ext cx="1595212" cy="105462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CLIL</a:t>
          </a:r>
          <a:endParaRPr lang="en-US" sz="2900" kern="1200" dirty="0"/>
        </a:p>
      </dsp:txBody>
      <dsp:txXfrm>
        <a:off x="3475339" y="31314"/>
        <a:ext cx="1533434" cy="9928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87FA2-33F6-4D18-B550-33FB8FC83F45}">
      <dsp:nvSpPr>
        <dsp:cNvPr id="0" name=""/>
        <dsp:cNvSpPr/>
      </dsp:nvSpPr>
      <dsp:spPr>
        <a:xfrm>
          <a:off x="980756" y="231565"/>
          <a:ext cx="2992543" cy="2992543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6">
                <a:shade val="5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CLIL</a:t>
          </a:r>
          <a:endParaRPr lang="en-US" sz="3900" kern="1200" dirty="0"/>
        </a:p>
      </dsp:txBody>
      <dsp:txXfrm>
        <a:off x="2557898" y="865700"/>
        <a:ext cx="1068765" cy="890638"/>
      </dsp:txXfrm>
    </dsp:sp>
    <dsp:sp modelId="{678B55C1-09FD-487A-AA1F-F2F857662ADB}">
      <dsp:nvSpPr>
        <dsp:cNvPr id="0" name=""/>
        <dsp:cNvSpPr/>
      </dsp:nvSpPr>
      <dsp:spPr>
        <a:xfrm>
          <a:off x="919124" y="338442"/>
          <a:ext cx="2992543" cy="2992543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6">
                <a:shade val="50000"/>
                <a:hueOff val="87213"/>
                <a:satOff val="-4875"/>
                <a:lumOff val="28325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6">
                <a:shade val="50000"/>
                <a:hueOff val="87213"/>
                <a:satOff val="-4875"/>
                <a:lumOff val="28325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6">
                <a:shade val="50000"/>
                <a:hueOff val="87213"/>
                <a:satOff val="-4875"/>
                <a:lumOff val="28325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900" kern="1200" dirty="0"/>
        </a:p>
      </dsp:txBody>
      <dsp:txXfrm>
        <a:off x="1631634" y="2280033"/>
        <a:ext cx="1603148" cy="783761"/>
      </dsp:txXfrm>
    </dsp:sp>
    <dsp:sp modelId="{9D3ACF43-BEAD-4EB2-AD88-C06769F9B3E7}">
      <dsp:nvSpPr>
        <dsp:cNvPr id="0" name=""/>
        <dsp:cNvSpPr/>
      </dsp:nvSpPr>
      <dsp:spPr>
        <a:xfrm>
          <a:off x="857492" y="231565"/>
          <a:ext cx="2992543" cy="2992543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6">
                <a:shade val="50000"/>
                <a:hueOff val="87213"/>
                <a:satOff val="-4875"/>
                <a:lumOff val="28325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6">
                <a:shade val="50000"/>
                <a:hueOff val="87213"/>
                <a:satOff val="-4875"/>
                <a:lumOff val="28325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6">
                <a:shade val="50000"/>
                <a:hueOff val="87213"/>
                <a:satOff val="-4875"/>
                <a:lumOff val="28325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900" kern="1200" dirty="0"/>
        </a:p>
      </dsp:txBody>
      <dsp:txXfrm>
        <a:off x="1204128" y="865700"/>
        <a:ext cx="1068765" cy="890638"/>
      </dsp:txXfrm>
    </dsp:sp>
    <dsp:sp modelId="{EE58F537-F11E-40CD-960C-989365D4B1FA}">
      <dsp:nvSpPr>
        <dsp:cNvPr id="0" name=""/>
        <dsp:cNvSpPr/>
      </dsp:nvSpPr>
      <dsp:spPr>
        <a:xfrm>
          <a:off x="795750" y="46313"/>
          <a:ext cx="3363049" cy="3363049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6">
                <a:shade val="9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6">
                <a:shade val="9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6">
                <a:shade val="9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3E67C4-3943-468F-8BBF-4D62923E2357}">
      <dsp:nvSpPr>
        <dsp:cNvPr id="0" name=""/>
        <dsp:cNvSpPr/>
      </dsp:nvSpPr>
      <dsp:spPr>
        <a:xfrm>
          <a:off x="733871" y="153000"/>
          <a:ext cx="3363049" cy="3363049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6">
                <a:shade val="90000"/>
                <a:hueOff val="90483"/>
                <a:satOff val="-4613"/>
                <a:lumOff val="22346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6">
                <a:shade val="90000"/>
                <a:hueOff val="90483"/>
                <a:satOff val="-4613"/>
                <a:lumOff val="22346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6">
                <a:shade val="90000"/>
                <a:hueOff val="90483"/>
                <a:satOff val="-4613"/>
                <a:lumOff val="22346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1D44880-45E1-4A27-B4A8-54402FB8A511}">
      <dsp:nvSpPr>
        <dsp:cNvPr id="0" name=""/>
        <dsp:cNvSpPr/>
      </dsp:nvSpPr>
      <dsp:spPr>
        <a:xfrm>
          <a:off x="671992" y="46313"/>
          <a:ext cx="3363049" cy="3363049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6">
                <a:shade val="90000"/>
                <a:hueOff val="90483"/>
                <a:satOff val="-4613"/>
                <a:lumOff val="22346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6">
                <a:shade val="90000"/>
                <a:hueOff val="90483"/>
                <a:satOff val="-4613"/>
                <a:lumOff val="22346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6">
                <a:shade val="90000"/>
                <a:hueOff val="90483"/>
                <a:satOff val="-4613"/>
                <a:lumOff val="22346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A80AA2-DBBA-4E2A-9FE2-A9A1FC1A0494}">
      <dsp:nvSpPr>
        <dsp:cNvPr id="0" name=""/>
        <dsp:cNvSpPr/>
      </dsp:nvSpPr>
      <dsp:spPr>
        <a:xfrm rot="5400000">
          <a:off x="-256811" y="257293"/>
          <a:ext cx="1712076" cy="119845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Intro</a:t>
          </a:r>
          <a:endParaRPr lang="en-US" sz="3200" kern="1200" dirty="0"/>
        </a:p>
      </dsp:txBody>
      <dsp:txXfrm rot="-5400000">
        <a:off x="1" y="599709"/>
        <a:ext cx="1198453" cy="513623"/>
      </dsp:txXfrm>
    </dsp:sp>
    <dsp:sp modelId="{D1A9A1B8-16EA-4F85-9CCD-2AD88628D494}">
      <dsp:nvSpPr>
        <dsp:cNvPr id="0" name=""/>
        <dsp:cNvSpPr/>
      </dsp:nvSpPr>
      <dsp:spPr>
        <a:xfrm rot="5400000">
          <a:off x="3331383" y="-2132447"/>
          <a:ext cx="1112849" cy="537870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Instructions are given mainly in the target language</a:t>
          </a:r>
          <a:endParaRPr lang="en-US" sz="2400" kern="1200" dirty="0"/>
        </a:p>
      </dsp:txBody>
      <dsp:txXfrm rot="-5400000">
        <a:off x="1198454" y="54807"/>
        <a:ext cx="5324384" cy="1004199"/>
      </dsp:txXfrm>
    </dsp:sp>
    <dsp:sp modelId="{94E94E6B-FA0D-49C0-986E-4CDFF7C43ACD}">
      <dsp:nvSpPr>
        <dsp:cNvPr id="0" name=""/>
        <dsp:cNvSpPr/>
      </dsp:nvSpPr>
      <dsp:spPr>
        <a:xfrm rot="5400000">
          <a:off x="-256811" y="1776337"/>
          <a:ext cx="1712076" cy="119845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Group</a:t>
          </a:r>
          <a:endParaRPr lang="en-US" sz="3200" kern="1200" dirty="0"/>
        </a:p>
      </dsp:txBody>
      <dsp:txXfrm rot="-5400000">
        <a:off x="1" y="2118753"/>
        <a:ext cx="1198453" cy="513623"/>
      </dsp:txXfrm>
    </dsp:sp>
    <dsp:sp modelId="{FD1E5426-546E-4E89-845D-5ACFD8C725A4}">
      <dsp:nvSpPr>
        <dsp:cNvPr id="0" name=""/>
        <dsp:cNvSpPr/>
      </dsp:nvSpPr>
      <dsp:spPr>
        <a:xfrm rot="5400000">
          <a:off x="3331383" y="-613404"/>
          <a:ext cx="1112849" cy="537870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Students are not compelled to speak in the target language, but often do</a:t>
          </a:r>
          <a:endParaRPr lang="en-US" sz="2400" kern="1200" dirty="0"/>
        </a:p>
      </dsp:txBody>
      <dsp:txXfrm rot="-5400000">
        <a:off x="1198454" y="1573850"/>
        <a:ext cx="5324384" cy="1004199"/>
      </dsp:txXfrm>
    </dsp:sp>
    <dsp:sp modelId="{3B5A3F12-10DB-45EC-97AB-42CA366031D9}">
      <dsp:nvSpPr>
        <dsp:cNvPr id="0" name=""/>
        <dsp:cNvSpPr/>
      </dsp:nvSpPr>
      <dsp:spPr>
        <a:xfrm rot="5400000">
          <a:off x="-256811" y="3295380"/>
          <a:ext cx="1712076" cy="119845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Reflect</a:t>
          </a:r>
          <a:endParaRPr lang="en-US" sz="3200" kern="1200" dirty="0"/>
        </a:p>
      </dsp:txBody>
      <dsp:txXfrm rot="-5400000">
        <a:off x="1" y="3637796"/>
        <a:ext cx="1198453" cy="513623"/>
      </dsp:txXfrm>
    </dsp:sp>
    <dsp:sp modelId="{1A73E67D-8912-4968-A584-CA94165A55B9}">
      <dsp:nvSpPr>
        <dsp:cNvPr id="0" name=""/>
        <dsp:cNvSpPr/>
      </dsp:nvSpPr>
      <dsp:spPr>
        <a:xfrm rot="5400000">
          <a:off x="3331383" y="905639"/>
          <a:ext cx="1112849" cy="537870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Reflection is usually spoken in English, this is a good time to address any misconceptions or difficult concepts.</a:t>
          </a:r>
          <a:endParaRPr lang="en-US" sz="2400" kern="1200" dirty="0"/>
        </a:p>
      </dsp:txBody>
      <dsp:txXfrm rot="-5400000">
        <a:off x="1198454" y="3092894"/>
        <a:ext cx="5324384" cy="10041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977330-4E6E-4ED7-801C-743893AE08D6}">
      <dsp:nvSpPr>
        <dsp:cNvPr id="0" name=""/>
        <dsp:cNvSpPr/>
      </dsp:nvSpPr>
      <dsp:spPr>
        <a:xfrm>
          <a:off x="2589" y="207032"/>
          <a:ext cx="3154323" cy="202353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2016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leading languages course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i="0" kern="1200" dirty="0" smtClean="0"/>
            <a:t>CLIL course</a:t>
          </a:r>
          <a:endParaRPr lang="en-US" sz="2100" i="0" kern="1200" dirty="0"/>
        </a:p>
      </dsp:txBody>
      <dsp:txXfrm>
        <a:off x="1014357" y="207032"/>
        <a:ext cx="1130787" cy="2023536"/>
      </dsp:txXfrm>
    </dsp:sp>
    <dsp:sp modelId="{80069D53-9A5B-42C1-AB87-2B56DFFA53AC}">
      <dsp:nvSpPr>
        <dsp:cNvPr id="0" name=""/>
        <dsp:cNvSpPr/>
      </dsp:nvSpPr>
      <dsp:spPr>
        <a:xfrm>
          <a:off x="2841479" y="224286"/>
          <a:ext cx="3154323" cy="19890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2017</a:t>
          </a:r>
          <a:br>
            <a:rPr lang="en-US" sz="2100" kern="1200" dirty="0" smtClean="0"/>
          </a:br>
          <a:r>
            <a:rPr lang="en-US" sz="2100" kern="1200" dirty="0" smtClean="0"/>
            <a:t>CLIL trial</a:t>
          </a:r>
          <a:endParaRPr lang="en-US" sz="2100" kern="1200" dirty="0"/>
        </a:p>
      </dsp:txBody>
      <dsp:txXfrm>
        <a:off x="3835993" y="224286"/>
        <a:ext cx="1165296" cy="1989027"/>
      </dsp:txXfrm>
    </dsp:sp>
    <dsp:sp modelId="{E8C29FAE-0F42-4574-9397-24B5300EA859}">
      <dsp:nvSpPr>
        <dsp:cNvPr id="0" name=""/>
        <dsp:cNvSpPr/>
      </dsp:nvSpPr>
      <dsp:spPr>
        <a:xfrm>
          <a:off x="5680370" y="241534"/>
          <a:ext cx="3154323" cy="195453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2018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CLIL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all grades</a:t>
          </a:r>
          <a:endParaRPr lang="en-US" sz="2100" kern="1200" dirty="0"/>
        </a:p>
      </dsp:txBody>
      <dsp:txXfrm>
        <a:off x="6657636" y="241534"/>
        <a:ext cx="1199791" cy="19545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06CD33-1E1E-4716-8814-CEBF420D38FC}" type="datetimeFigureOut">
              <a:rPr lang="en-AU" smtClean="0"/>
              <a:t>3/05/2018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6A85F1-E3A3-4AEE-962B-5CFC7EF519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8127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A85F1-E3A3-4AEE-962B-5CFC7EF51923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8207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Unit outline and start filling in our </a:t>
            </a:r>
            <a:r>
              <a:rPr lang="en-AU" dirty="0" err="1" smtClean="0"/>
              <a:t>proforma</a:t>
            </a:r>
            <a:endParaRPr lang="en-AU" dirty="0" smtClean="0"/>
          </a:p>
          <a:p>
            <a:r>
              <a:rPr lang="en-AU" dirty="0" smtClean="0"/>
              <a:t>Weekly planning – look ahead and amend as we go – Unit plan is a working document – John Hattie’s – Where am I going? How am I doing? Where to next?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A85F1-E3A3-4AEE-962B-5CFC7EF51923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462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Unit outline and start filling in our </a:t>
            </a:r>
            <a:r>
              <a:rPr lang="en-AU" dirty="0" err="1" smtClean="0"/>
              <a:t>proforma</a:t>
            </a:r>
            <a:endParaRPr lang="en-AU" dirty="0" smtClean="0"/>
          </a:p>
          <a:p>
            <a:r>
              <a:rPr lang="en-AU" dirty="0" smtClean="0"/>
              <a:t>Weekly planning – look ahead and amend as we go – Unit plan is a working document – John Hattie’s – Where am I going? How am I doing? Where to next?</a:t>
            </a:r>
          </a:p>
          <a:p>
            <a:r>
              <a:rPr lang="en-AU" b="1" dirty="0" smtClean="0"/>
              <a:t>Visible learning in action</a:t>
            </a:r>
          </a:p>
          <a:p>
            <a:r>
              <a:rPr lang="en-AU" b="1" dirty="0" smtClean="0"/>
              <a:t>Feedback S/T and T/S </a:t>
            </a:r>
            <a:r>
              <a:rPr lang="en-AU" b="1" u="sng" dirty="0" smtClean="0"/>
              <a:t>all the time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A85F1-E3A3-4AEE-962B-5CFC7EF51923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2604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Ready, Fire, Aim (Nottingham)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A85F1-E3A3-4AEE-962B-5CFC7EF51923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5770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Starting small</a:t>
            </a:r>
          </a:p>
          <a:p>
            <a:r>
              <a:rPr lang="en-AU" dirty="0" smtClean="0"/>
              <a:t>Visited</a:t>
            </a:r>
            <a:r>
              <a:rPr lang="en-AU" baseline="0" dirty="0" smtClean="0"/>
              <a:t> </a:t>
            </a:r>
            <a:r>
              <a:rPr lang="en-AU" baseline="0" dirty="0" err="1" smtClean="0"/>
              <a:t>Westagarth</a:t>
            </a:r>
            <a:r>
              <a:rPr lang="en-AU" baseline="0" dirty="0" smtClean="0"/>
              <a:t> PS yesterday – need to continually learn and reflect on our practice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A85F1-E3A3-4AEE-962B-5CFC7EF51923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40663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Team teaching</a:t>
            </a:r>
          </a:p>
          <a:p>
            <a:r>
              <a:rPr lang="en-AU" dirty="0" smtClean="0"/>
              <a:t>Planning together works well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 smtClean="0"/>
              <a:t>Less arduous work – planning takes less time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 smtClean="0"/>
              <a:t>Kids are enjoying it – high levels of engagement</a:t>
            </a:r>
          </a:p>
          <a:p>
            <a:r>
              <a:rPr lang="en-AU" dirty="0" smtClean="0"/>
              <a:t>The variety across the week- </a:t>
            </a:r>
            <a:r>
              <a:rPr lang="en-AU" b="1" dirty="0" smtClean="0"/>
              <a:t>also</a:t>
            </a:r>
            <a:r>
              <a:rPr lang="en-AU" b="1" baseline="0" dirty="0" smtClean="0"/>
              <a:t> a challenge</a:t>
            </a:r>
            <a:endParaRPr lang="en-AU" b="1" dirty="0" smtClean="0"/>
          </a:p>
          <a:p>
            <a:r>
              <a:rPr lang="en-AU" dirty="0" smtClean="0"/>
              <a:t>Passion for CLIL – rewarding and stimulating for us and the kids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 smtClean="0"/>
              <a:t>Having a framework – unit planner and CLIL framework</a:t>
            </a:r>
            <a:br>
              <a:rPr lang="en-AU" dirty="0" smtClean="0"/>
            </a:br>
            <a:r>
              <a:rPr lang="en-AU" dirty="0" smtClean="0"/>
              <a:t>Referencing the curriculum continually</a:t>
            </a:r>
          </a:p>
          <a:p>
            <a:r>
              <a:rPr lang="en-AU" dirty="0" smtClean="0"/>
              <a:t>Kids are driving it more and content keeps moving – </a:t>
            </a:r>
            <a:r>
              <a:rPr lang="en-AU" b="1" dirty="0" smtClean="0"/>
              <a:t>Sometimes make a point</a:t>
            </a:r>
            <a:r>
              <a:rPr lang="en-AU" b="1" baseline="0" dirty="0" smtClean="0"/>
              <a:t> of telling kids which ideas they contributed</a:t>
            </a:r>
            <a:endParaRPr lang="en-AU" b="1" dirty="0" smtClean="0"/>
          </a:p>
          <a:p>
            <a:r>
              <a:rPr lang="en-AU" dirty="0" smtClean="0"/>
              <a:t>Worrying less about language accuracy and more about meaning</a:t>
            </a:r>
          </a:p>
          <a:p>
            <a:r>
              <a:rPr lang="en-AU" dirty="0" smtClean="0"/>
              <a:t>Reading results are outstanding – </a:t>
            </a:r>
            <a:r>
              <a:rPr lang="en-AU" b="1" dirty="0" smtClean="0"/>
              <a:t>can’t prove link, but know it’s there because they have to use good literacy strategies (which</a:t>
            </a:r>
            <a:r>
              <a:rPr lang="en-AU" b="1" baseline="0" dirty="0" smtClean="0"/>
              <a:t> we will show in a minute)</a:t>
            </a:r>
            <a:endParaRPr lang="en-AU" b="1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A85F1-E3A3-4AEE-962B-5CFC7EF51923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7941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Updating our language skills – partly distance</a:t>
            </a:r>
          </a:p>
          <a:p>
            <a:r>
              <a:rPr lang="en-AU" dirty="0" smtClean="0"/>
              <a:t>Creating resources is time consuming</a:t>
            </a:r>
          </a:p>
          <a:p>
            <a:r>
              <a:rPr lang="en-AU" dirty="0" smtClean="0"/>
              <a:t>Constantly finding unknown concepts within language limitation</a:t>
            </a:r>
          </a:p>
          <a:p>
            <a:r>
              <a:rPr lang="en-AU" b="1" dirty="0" smtClean="0"/>
              <a:t>Over thinking what makes a valuable concept – </a:t>
            </a:r>
            <a:r>
              <a:rPr lang="en-AU" dirty="0" smtClean="0"/>
              <a:t>we have overdone it recently</a:t>
            </a:r>
          </a:p>
          <a:p>
            <a:r>
              <a:rPr lang="en-AU" dirty="0" smtClean="0"/>
              <a:t>Sometimes reigning in ideas is hard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A85F1-E3A3-4AEE-962B-5CFC7EF51923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48020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Lack of understanding from other staff</a:t>
            </a:r>
          </a:p>
          <a:p>
            <a:r>
              <a:rPr lang="en-AU" dirty="0" smtClean="0"/>
              <a:t>Finding CRTs or succession planning – skills and attitude to learning</a:t>
            </a:r>
          </a:p>
          <a:p>
            <a:r>
              <a:rPr lang="en-AU" dirty="0" smtClean="0"/>
              <a:t>Long-term viability of the program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A85F1-E3A3-4AEE-962B-5CFC7EF51923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331377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Indo recipe- have a go at translating in groups</a:t>
            </a:r>
          </a:p>
          <a:p>
            <a:r>
              <a:rPr lang="en-AU" dirty="0" smtClean="0"/>
              <a:t>Point out that </a:t>
            </a:r>
            <a:r>
              <a:rPr lang="en-AU" b="1" dirty="0" smtClean="0"/>
              <a:t>to be successful you need to apply reading strategies</a:t>
            </a:r>
          </a:p>
          <a:p>
            <a:r>
              <a:rPr lang="en-AU" dirty="0" smtClean="0"/>
              <a:t>Students were given the recipe &amp; discussed</a:t>
            </a:r>
            <a:r>
              <a:rPr lang="en-AU" baseline="0" dirty="0" smtClean="0"/>
              <a:t> that this task would be challenging.</a:t>
            </a:r>
            <a:endParaRPr lang="en-AU" dirty="0" smtClean="0"/>
          </a:p>
          <a:p>
            <a:r>
              <a:rPr lang="en-AU" b="1" dirty="0" smtClean="0"/>
              <a:t>Have</a:t>
            </a:r>
            <a:r>
              <a:rPr lang="en-AU" b="1" baseline="0" dirty="0" smtClean="0"/>
              <a:t> a go then s</a:t>
            </a:r>
            <a:r>
              <a:rPr lang="en-AU" b="1" dirty="0" smtClean="0"/>
              <a:t>hare strategies used </a:t>
            </a:r>
            <a:r>
              <a:rPr lang="en-AU" dirty="0" smtClean="0"/>
              <a:t>/Point out meaning-making strategies if needed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A85F1-E3A3-4AEE-962B-5CFC7EF51923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7905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Books and other ideas – ask to share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A85F1-E3A3-4AEE-962B-5CFC7EF51923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29356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Content and Language Integrated Learning</a:t>
            </a:r>
          </a:p>
          <a:p>
            <a:r>
              <a:rPr lang="en-AU" dirty="0" smtClean="0"/>
              <a:t>Heavy emphasis on communication over accuracy</a:t>
            </a:r>
          </a:p>
          <a:p>
            <a:r>
              <a:rPr lang="en-AU" dirty="0" smtClean="0"/>
              <a:t>Communication, Culture, Content, Cognition – equally important</a:t>
            </a:r>
          </a:p>
          <a:p>
            <a:r>
              <a:rPr lang="en-AU" dirty="0" smtClean="0"/>
              <a:t>Should draw on other curriculum areas</a:t>
            </a:r>
          </a:p>
          <a:p>
            <a:r>
              <a:rPr lang="en-AU" dirty="0" smtClean="0"/>
              <a:t>Concepts should be new to provide a need to learn the language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A85F1-E3A3-4AEE-962B-5CFC7EF51923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7026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Fits our school philosophy with an emphasis on thinking and integrating content</a:t>
            </a:r>
          </a:p>
          <a:p>
            <a:r>
              <a:rPr lang="en-AU" dirty="0" smtClean="0"/>
              <a:t>Had been minimal language program</a:t>
            </a:r>
          </a:p>
          <a:p>
            <a:r>
              <a:rPr lang="en-AU" dirty="0" smtClean="0"/>
              <a:t>Already working on mindsets and thinking skills</a:t>
            </a:r>
          </a:p>
          <a:p>
            <a:r>
              <a:rPr lang="en-AU" b="1" dirty="0" smtClean="0"/>
              <a:t>Very supportive principal (ex language teacher)</a:t>
            </a:r>
          </a:p>
          <a:p>
            <a:r>
              <a:rPr lang="en-AU" dirty="0" smtClean="0"/>
              <a:t>Motivated kids – looking for challenges</a:t>
            </a:r>
          </a:p>
          <a:p>
            <a:r>
              <a:rPr lang="en-AU" dirty="0" smtClean="0"/>
              <a:t>The conditions are right for</a:t>
            </a:r>
            <a:r>
              <a:rPr lang="en-AU" baseline="0" dirty="0" smtClean="0"/>
              <a:t> this style of learning framework – only obstacle is some parents opinions but they are a vocal minority</a:t>
            </a:r>
            <a:endParaRPr lang="en-AU" dirty="0" smtClean="0"/>
          </a:p>
          <a:p>
            <a:r>
              <a:rPr lang="en-AU" dirty="0" smtClean="0"/>
              <a:t>To address lack of cultural diversity in school and town</a:t>
            </a:r>
          </a:p>
          <a:p>
            <a:r>
              <a:rPr lang="en-AU" dirty="0" smtClean="0"/>
              <a:t>We were looking for a challenge professionally</a:t>
            </a:r>
          </a:p>
          <a:p>
            <a:r>
              <a:rPr lang="en-AU" dirty="0" smtClean="0"/>
              <a:t>CLIL fits with our specialist roles anyway – adds an element </a:t>
            </a:r>
          </a:p>
          <a:p>
            <a:r>
              <a:rPr lang="en-AU" dirty="0" smtClean="0"/>
              <a:t>Despite our rusty language skills, we can make it work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A85F1-E3A3-4AEE-962B-5CFC7EF51923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48269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400" dirty="0" smtClean="0"/>
              <a:t>We focus on communication and meaning making</a:t>
            </a:r>
          </a:p>
          <a:p>
            <a:r>
              <a:rPr lang="en-AU" sz="1400" dirty="0" smtClean="0"/>
              <a:t>Integrated with art and kitchen garden – needs the art to broaden the content</a:t>
            </a:r>
          </a:p>
          <a:p>
            <a:r>
              <a:rPr lang="en-AU" sz="1400" dirty="0" smtClean="0"/>
              <a:t>3 hours per week per grade – 2 hour and 1 hour sessions, team teaching with pairs of grades</a:t>
            </a:r>
          </a:p>
          <a:p>
            <a:r>
              <a:rPr lang="en-AU" sz="1400" dirty="0" smtClean="0"/>
              <a:t>One session is mainly CLIL but pops up in other sessions</a:t>
            </a:r>
          </a:p>
          <a:p>
            <a:r>
              <a:rPr lang="en-AU" sz="1400" dirty="0" smtClean="0"/>
              <a:t>Start in Indonesian for instruction, group work – teacher tries to stick with language, then wrap up often in English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A85F1-E3A3-4AEE-962B-5CFC7EF51923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6864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Start in Indonesian for instruction, group work – teacher tries to stick with language, then wrap up often in English</a:t>
            </a:r>
          </a:p>
          <a:p>
            <a:r>
              <a:rPr lang="en-AU" dirty="0" smtClean="0"/>
              <a:t>Students not compelled to speak Indonesian but usually do.</a:t>
            </a:r>
          </a:p>
          <a:p>
            <a:r>
              <a:rPr lang="en-AU" dirty="0" smtClean="0"/>
              <a:t>Wrap up is a good time to address misconceptions and difficult concepts about the language.</a:t>
            </a:r>
          </a:p>
          <a:p>
            <a:r>
              <a:rPr lang="en-AU" dirty="0" smtClean="0"/>
              <a:t>Usually a cultural component and some familiar thinking routines.</a:t>
            </a:r>
          </a:p>
          <a:p>
            <a:r>
              <a:rPr lang="en-AU" dirty="0" smtClean="0"/>
              <a:t>This is</a:t>
            </a:r>
            <a:r>
              <a:rPr lang="en-AU" baseline="0" dirty="0" smtClean="0"/>
              <a:t> </a:t>
            </a:r>
            <a:r>
              <a:rPr lang="en-AU" b="1" baseline="0" dirty="0" smtClean="0"/>
              <a:t>similar to English reading or writing</a:t>
            </a:r>
            <a:endParaRPr lang="en-A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A85F1-E3A3-4AEE-962B-5CFC7EF51923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9831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err="1" smtClean="0"/>
              <a:t>Bastow</a:t>
            </a:r>
            <a:r>
              <a:rPr lang="en-AU" dirty="0" smtClean="0"/>
              <a:t> Leading Languages course in 2016, then CLIL later that year.  Trialled a unit of work.</a:t>
            </a:r>
          </a:p>
          <a:p>
            <a:r>
              <a:rPr lang="en-AU" dirty="0" smtClean="0"/>
              <a:t>2017 started small by planning some lessons and both teaching some CLIL</a:t>
            </a:r>
          </a:p>
          <a:p>
            <a:r>
              <a:rPr lang="en-AU" dirty="0" smtClean="0"/>
              <a:t>2018 growing the program with CLIL in every unit of work.</a:t>
            </a:r>
          </a:p>
          <a:p>
            <a:r>
              <a:rPr lang="en-AU" dirty="0" smtClean="0"/>
              <a:t>Have shared planning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A85F1-E3A3-4AEE-962B-5CFC7EF51923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08122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Have shared planning time</a:t>
            </a:r>
          </a:p>
          <a:p>
            <a:r>
              <a:rPr lang="en-AU" dirty="0" smtClean="0"/>
              <a:t>Very supportive principal putting support in place</a:t>
            </a:r>
          </a:p>
          <a:p>
            <a:r>
              <a:rPr lang="en-AU" dirty="0" smtClean="0"/>
              <a:t>Some kids had some language experience prior to CLIL – new some counting, greetings, colours, etc.</a:t>
            </a:r>
          </a:p>
          <a:p>
            <a:r>
              <a:rPr lang="en-AU" b="1" dirty="0" smtClean="0"/>
              <a:t>Talked a lot to students and modelled the idea that there would be new learning for all of us – this is normal in our school.</a:t>
            </a:r>
          </a:p>
          <a:p>
            <a:r>
              <a:rPr lang="en-AU" dirty="0" smtClean="0"/>
              <a:t>Students were used to being challenged and are fairly used to learning about learning.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A85F1-E3A3-4AEE-962B-5CFC7EF51923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847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Discuss beforehand what might be some good topics/concepts</a:t>
            </a:r>
          </a:p>
          <a:p>
            <a:r>
              <a:rPr lang="en-AU" dirty="0" smtClean="0"/>
              <a:t>Input from </a:t>
            </a:r>
            <a:r>
              <a:rPr lang="en-AU" dirty="0" smtClean="0"/>
              <a:t>students</a:t>
            </a:r>
          </a:p>
          <a:p>
            <a:r>
              <a:rPr lang="en-AU" dirty="0" smtClean="0"/>
              <a:t>Guiding</a:t>
            </a:r>
            <a:r>
              <a:rPr lang="en-AU" baseline="0" dirty="0" smtClean="0"/>
              <a:t> questions/concepts</a:t>
            </a:r>
            <a:endParaRPr lang="en-AU" dirty="0" smtClean="0"/>
          </a:p>
          <a:p>
            <a:r>
              <a:rPr lang="en-AU" dirty="0" smtClean="0"/>
              <a:t>Reference the curriculum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A85F1-E3A3-4AEE-962B-5CFC7EF51923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05443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Brainstorm learning experiences</a:t>
            </a:r>
          </a:p>
          <a:p>
            <a:r>
              <a:rPr lang="en-AU" dirty="0" smtClean="0"/>
              <a:t>Narrow the focus</a:t>
            </a:r>
          </a:p>
          <a:p>
            <a:r>
              <a:rPr lang="en-AU" dirty="0" smtClean="0"/>
              <a:t>Go back to the curriculum and look for more opportunities</a:t>
            </a:r>
          </a:p>
          <a:p>
            <a:r>
              <a:rPr lang="en-AU" dirty="0" smtClean="0"/>
              <a:t>Reign in our ideas and check that we are covering the four Cs of CLIL</a:t>
            </a:r>
          </a:p>
          <a:p>
            <a:r>
              <a:rPr lang="en-AU" b="1" dirty="0" smtClean="0"/>
              <a:t>Most</a:t>
            </a:r>
            <a:r>
              <a:rPr lang="en-AU" b="1" baseline="0" dirty="0" smtClean="0"/>
              <a:t> of the time – not every lesson always.</a:t>
            </a:r>
          </a:p>
          <a:p>
            <a:r>
              <a:rPr lang="en-AU" baseline="0" dirty="0" smtClean="0"/>
              <a:t>The cognition part is happening even if its not formalised.</a:t>
            </a:r>
            <a:endParaRPr lang="en-AU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A85F1-E3A3-4AEE-962B-5CFC7EF51923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9298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CCFAF7C-A616-4972-B8AD-5674E5CB671F}" type="datetimeFigureOut">
              <a:rPr lang="en-AU" smtClean="0"/>
              <a:t>3/05/2018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16177A4-CED9-4817-B911-3B78C5934561}" type="slidenum">
              <a:rPr lang="en-AU" smtClean="0"/>
              <a:t>‹#›</a:t>
            </a:fld>
            <a:endParaRPr lang="en-AU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835592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FAF7C-A616-4972-B8AD-5674E5CB671F}" type="datetimeFigureOut">
              <a:rPr lang="en-AU" smtClean="0"/>
              <a:t>3/05/2018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77A4-CED9-4817-B911-3B78C59345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12165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FAF7C-A616-4972-B8AD-5674E5CB671F}" type="datetimeFigureOut">
              <a:rPr lang="en-AU" smtClean="0"/>
              <a:t>3/05/2018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77A4-CED9-4817-B911-3B78C59345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3890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FAF7C-A616-4972-B8AD-5674E5CB671F}" type="datetimeFigureOut">
              <a:rPr lang="en-AU" smtClean="0"/>
              <a:t>3/05/2018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77A4-CED9-4817-B911-3B78C59345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4205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CCFAF7C-A616-4972-B8AD-5674E5CB671F}" type="datetimeFigureOut">
              <a:rPr lang="en-AU" smtClean="0"/>
              <a:t>3/05/2018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16177A4-CED9-4817-B911-3B78C5934561}" type="slidenum">
              <a:rPr lang="en-AU" smtClean="0"/>
              <a:t>‹#›</a:t>
            </a:fld>
            <a:endParaRPr lang="en-AU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8735192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FAF7C-A616-4972-B8AD-5674E5CB671F}" type="datetimeFigureOut">
              <a:rPr lang="en-AU" smtClean="0"/>
              <a:t>3/05/2018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77A4-CED9-4817-B911-3B78C59345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240708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FAF7C-A616-4972-B8AD-5674E5CB671F}" type="datetimeFigureOut">
              <a:rPr lang="en-AU" smtClean="0"/>
              <a:t>3/05/2018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77A4-CED9-4817-B911-3B78C59345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2499715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FAF7C-A616-4972-B8AD-5674E5CB671F}" type="datetimeFigureOut">
              <a:rPr lang="en-AU" smtClean="0"/>
              <a:t>3/05/2018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77A4-CED9-4817-B911-3B78C59345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0089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FAF7C-A616-4972-B8AD-5674E5CB671F}" type="datetimeFigureOut">
              <a:rPr lang="en-AU" smtClean="0"/>
              <a:t>3/05/2018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177A4-CED9-4817-B911-3B78C59345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39341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CCCFAF7C-A616-4972-B8AD-5674E5CB671F}" type="datetimeFigureOut">
              <a:rPr lang="en-AU" smtClean="0"/>
              <a:t>3/05/2018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516177A4-CED9-4817-B911-3B78C5934561}" type="slidenum">
              <a:rPr lang="en-AU" smtClean="0"/>
              <a:t>‹#›</a:t>
            </a:fld>
            <a:endParaRPr lang="en-AU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681170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CCCFAF7C-A616-4972-B8AD-5674E5CB671F}" type="datetimeFigureOut">
              <a:rPr lang="en-AU" smtClean="0"/>
              <a:t>3/05/2018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516177A4-CED9-4817-B911-3B78C59345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3702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CCFAF7C-A616-4972-B8AD-5674E5CB671F}" type="datetimeFigureOut">
              <a:rPr lang="en-AU" smtClean="0"/>
              <a:t>3/05/2018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16177A4-CED9-4817-B911-3B78C5934561}" type="slidenum">
              <a:rPr lang="en-AU" smtClean="0"/>
              <a:t>‹#›</a:t>
            </a:fld>
            <a:endParaRPr lang="en-AU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94732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.pn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1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Beginning a CLIL program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 smtClean="0"/>
              <a:t>Successes and Challenges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6328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How we plan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386" t="11534" r="9835" b="7557"/>
          <a:stretch/>
        </p:blipFill>
        <p:spPr>
          <a:xfrm>
            <a:off x="1136186" y="1080655"/>
            <a:ext cx="10409306" cy="577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54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How we plan</a:t>
            </a:r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8004" t="9034" r="9196" b="9147"/>
          <a:stretch/>
        </p:blipFill>
        <p:spPr>
          <a:xfrm>
            <a:off x="954191" y="997527"/>
            <a:ext cx="10773295" cy="586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7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What’s working?</a:t>
            </a:r>
            <a:endParaRPr lang="en-A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4589" y="1249246"/>
            <a:ext cx="8572500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3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What’s working?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1288" b="19059"/>
          <a:stretch/>
        </p:blipFill>
        <p:spPr>
          <a:xfrm>
            <a:off x="1251678" y="1266303"/>
            <a:ext cx="9953879" cy="518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5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What’s working?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678" y="1452436"/>
            <a:ext cx="3444539" cy="17253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0858" y="1520404"/>
            <a:ext cx="2762250" cy="1657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3233" y="3387176"/>
            <a:ext cx="5238750" cy="29432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8738" y="5449596"/>
            <a:ext cx="4838700" cy="9048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75991" y="5401225"/>
            <a:ext cx="24176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variety</a:t>
            </a:r>
            <a:endParaRPr lang="en-A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8738" y="3387176"/>
            <a:ext cx="2518756" cy="19226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363566" y="3702170"/>
            <a:ext cx="2343872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CLIL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b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framework</a:t>
            </a:r>
            <a:endParaRPr lang="en-US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19450" y="1448029"/>
            <a:ext cx="2454207" cy="172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2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What’s challenging?</a:t>
            </a:r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049" y="1128450"/>
            <a:ext cx="5238790" cy="54928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624" y="1311331"/>
            <a:ext cx="2944533" cy="21368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6557" y="3925790"/>
            <a:ext cx="2895600" cy="15811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37624" y="3448221"/>
            <a:ext cx="2944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Creating/finding resources</a:t>
            </a:r>
            <a:endParaRPr lang="en-AU" dirty="0"/>
          </a:p>
        </p:txBody>
      </p:sp>
      <p:sp>
        <p:nvSpPr>
          <p:cNvPr id="11" name="TextBox 10"/>
          <p:cNvSpPr txBox="1"/>
          <p:nvPr/>
        </p:nvSpPr>
        <p:spPr>
          <a:xfrm>
            <a:off x="7052019" y="5506940"/>
            <a:ext cx="4164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Constantly finding new/exciting concepts</a:t>
            </a:r>
          </a:p>
        </p:txBody>
      </p:sp>
    </p:spTree>
    <p:extLst>
      <p:ext uri="{BB962C8B-B14F-4D97-AF65-F5344CB8AC3E}">
        <p14:creationId xmlns:p14="http://schemas.microsoft.com/office/powerpoint/2010/main" val="130618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What’s challenging?</a:t>
            </a:r>
            <a:endParaRPr lang="en-AU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832" y="1328720"/>
            <a:ext cx="4716863" cy="2270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0929" y="4141618"/>
            <a:ext cx="4382670" cy="24345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5893" y="4141619"/>
            <a:ext cx="3893305" cy="24345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5541" y="934690"/>
            <a:ext cx="3286324" cy="266438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268703" y="2593480"/>
            <a:ext cx="1576072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Finding a </a:t>
            </a:r>
            <a:r>
              <a:rPr lang="en-US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/>
            </a:r>
            <a:br>
              <a:rPr lang="en-US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CRT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60929" y="1387973"/>
            <a:ext cx="4382670" cy="368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Lack of understanding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1290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Have a go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8710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Resource examples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0090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What is CLIL?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309816"/>
            <a:ext cx="10178322" cy="269284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sz="3200" b="1" dirty="0" smtClean="0"/>
              <a:t>Content and Language Integrated Learning</a:t>
            </a:r>
          </a:p>
          <a:p>
            <a:endParaRPr lang="en-AU" dirty="0" smtClean="0"/>
          </a:p>
          <a:p>
            <a:endParaRPr lang="en-AU" dirty="0" smtClean="0"/>
          </a:p>
          <a:p>
            <a:pPr marL="3657600" lvl="8" indent="0">
              <a:buNone/>
            </a:pPr>
            <a:r>
              <a:rPr lang="en-AU" sz="2400" b="1" dirty="0" smtClean="0"/>
              <a:t>	   vs</a:t>
            </a:r>
            <a:endParaRPr lang="en-AU" sz="2400" b="1" dirty="0"/>
          </a:p>
          <a:p>
            <a:endParaRPr lang="en-AU" dirty="0" smtClean="0"/>
          </a:p>
          <a:p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881" y="2091164"/>
            <a:ext cx="3179805" cy="16830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2355" y="2091164"/>
            <a:ext cx="2549483" cy="1683061"/>
          </a:xfrm>
          <a:prstGeom prst="rect">
            <a:avLst/>
          </a:prstGeom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31276361"/>
              </p:ext>
            </p:extLst>
          </p:nvPr>
        </p:nvGraphicFramePr>
        <p:xfrm>
          <a:off x="3035005" y="3954161"/>
          <a:ext cx="6611668" cy="2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28810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Why we chose CLIL at Glengarry Primary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678" y="1874517"/>
            <a:ext cx="2870610" cy="16190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7403" y="1230846"/>
            <a:ext cx="4026888" cy="17010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4221" y="1855474"/>
            <a:ext cx="3090337" cy="15111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0955" y="3977616"/>
            <a:ext cx="3074359" cy="17293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58003" y="3397600"/>
            <a:ext cx="329521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</a:t>
            </a:r>
            <a:r>
              <a:rPr lang="en-US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hinking skills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86183" y="3058021"/>
            <a:ext cx="329521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</a:t>
            </a:r>
            <a:r>
              <a:rPr lang="en-US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ntegrated content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299227" y="3366649"/>
            <a:ext cx="376955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r>
              <a:rPr lang="en-US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ddresses lack of diversity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9684" y="4371161"/>
            <a:ext cx="1771870" cy="177187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36707" y="6143031"/>
            <a:ext cx="341651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</a:t>
            </a:r>
            <a:r>
              <a:rPr lang="en-US" sz="2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ome language knowledge</a:t>
            </a:r>
            <a:endParaRPr lang="en-US" sz="2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829957" y="5681366"/>
            <a:ext cx="257474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</a:t>
            </a:r>
            <a:r>
              <a:rPr lang="en-US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otivated students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8273" y="4491981"/>
            <a:ext cx="2761727" cy="15302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60990" y="5912198"/>
            <a:ext cx="3176291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0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How it looks</a:t>
            </a:r>
            <a:endParaRPr lang="en-AU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998454622"/>
              </p:ext>
            </p:extLst>
          </p:nvPr>
        </p:nvGraphicFramePr>
        <p:xfrm>
          <a:off x="5654863" y="871425"/>
          <a:ext cx="7129484" cy="4942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305422243"/>
              </p:ext>
            </p:extLst>
          </p:nvPr>
        </p:nvGraphicFramePr>
        <p:xfrm>
          <a:off x="1425623" y="4370927"/>
          <a:ext cx="5041660" cy="224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33786" y="1541520"/>
            <a:ext cx="4052806" cy="21428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72836" y="3684383"/>
            <a:ext cx="4547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Focus on communication and meaning making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4087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8" grpId="0">
        <p:bldAsOne/>
      </p:bldGraphic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How it looks</a:t>
            </a:r>
            <a:endParaRPr lang="en-AU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65748033"/>
              </p:ext>
            </p:extLst>
          </p:nvPr>
        </p:nvGraphicFramePr>
        <p:xfrm>
          <a:off x="7608499" y="0"/>
          <a:ext cx="4830792" cy="3562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404595682"/>
              </p:ext>
            </p:extLst>
          </p:nvPr>
        </p:nvGraphicFramePr>
        <p:xfrm>
          <a:off x="1376392" y="1569373"/>
          <a:ext cx="6577163" cy="4751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57554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How we started</a:t>
            </a:r>
            <a:endParaRPr lang="en-AU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12725035"/>
              </p:ext>
            </p:extLst>
          </p:nvPr>
        </p:nvGraphicFramePr>
        <p:xfrm>
          <a:off x="1922197" y="2375939"/>
          <a:ext cx="8837283" cy="2437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3926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How we started</a:t>
            </a:r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7997" y="1128451"/>
            <a:ext cx="3042168" cy="22740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111" y="1874517"/>
            <a:ext cx="3487587" cy="4017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1348" y="3515447"/>
            <a:ext cx="3446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Shared planning time &amp; co-teaching </a:t>
            </a:r>
            <a:endParaRPr lang="en-AU" dirty="0"/>
          </a:p>
        </p:txBody>
      </p:sp>
      <p:sp>
        <p:nvSpPr>
          <p:cNvPr id="10" name="TextBox 9"/>
          <p:cNvSpPr txBox="1"/>
          <p:nvPr/>
        </p:nvSpPr>
        <p:spPr>
          <a:xfrm>
            <a:off x="8375864" y="3461484"/>
            <a:ext cx="3446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Supportive Principal!</a:t>
            </a:r>
            <a:endParaRPr lang="en-AU" dirty="0"/>
          </a:p>
        </p:txBody>
      </p:sp>
      <p:sp>
        <p:nvSpPr>
          <p:cNvPr id="11" name="TextBox 10"/>
          <p:cNvSpPr txBox="1"/>
          <p:nvPr/>
        </p:nvSpPr>
        <p:spPr>
          <a:xfrm>
            <a:off x="3315006" y="5892217"/>
            <a:ext cx="6051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Students are used to being challenged.</a:t>
            </a:r>
            <a:br>
              <a:rPr lang="en-AU" dirty="0" smtClean="0"/>
            </a:br>
            <a:r>
              <a:rPr lang="en-AU" dirty="0" smtClean="0"/>
              <a:t>Modelled idea that we were ALL learning, even the teachers.</a:t>
            </a:r>
            <a:endParaRPr lang="en-AU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513" y="1503982"/>
            <a:ext cx="3244299" cy="201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2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How we plan</a:t>
            </a:r>
            <a:endParaRPr lang="en-AU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0" t="4898" r="6871" b="9660"/>
          <a:stretch/>
        </p:blipFill>
        <p:spPr>
          <a:xfrm rot="5400000">
            <a:off x="5501339" y="1748401"/>
            <a:ext cx="5463103" cy="43760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2" t="9322" r="4013" b="7140"/>
          <a:stretch/>
        </p:blipFill>
        <p:spPr>
          <a:xfrm rot="5400000">
            <a:off x="924430" y="1903976"/>
            <a:ext cx="5447680" cy="404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935" y="1434158"/>
            <a:ext cx="2997237" cy="29972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How we plan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4984" r="25336" b="3376"/>
          <a:stretch/>
        </p:blipFill>
        <p:spPr>
          <a:xfrm>
            <a:off x="1008445" y="1434158"/>
            <a:ext cx="2822721" cy="2869318"/>
          </a:xfrm>
          <a:prstGeom prst="rect">
            <a:avLst/>
          </a:prstGeom>
        </p:spPr>
      </p:pic>
      <p:sp>
        <p:nvSpPr>
          <p:cNvPr id="9" name="Pentagon 8"/>
          <p:cNvSpPr/>
          <p:nvPr/>
        </p:nvSpPr>
        <p:spPr>
          <a:xfrm>
            <a:off x="3961931" y="1512196"/>
            <a:ext cx="771434" cy="2713241"/>
          </a:xfrm>
          <a:prstGeom prst="homePlate">
            <a:avLst>
              <a:gd name="adj" fmla="val 77619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3949" y="4398244"/>
            <a:ext cx="6867708" cy="23593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1931" y="4406694"/>
            <a:ext cx="1152471" cy="23090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0859" y="1434158"/>
            <a:ext cx="3035896" cy="28274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8173" y="1485043"/>
            <a:ext cx="780356" cy="27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4895</TotalTime>
  <Words>961</Words>
  <Application>Microsoft Office PowerPoint</Application>
  <PresentationFormat>Widescreen</PresentationFormat>
  <Paragraphs>156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Gill Sans MT</vt:lpstr>
      <vt:lpstr>Impact</vt:lpstr>
      <vt:lpstr>Badge</vt:lpstr>
      <vt:lpstr>Beginning a CLIL program</vt:lpstr>
      <vt:lpstr>What is CLIL?</vt:lpstr>
      <vt:lpstr>Why we chose CLIL at Glengarry Primary</vt:lpstr>
      <vt:lpstr>How it looks</vt:lpstr>
      <vt:lpstr>How it looks</vt:lpstr>
      <vt:lpstr>How we started</vt:lpstr>
      <vt:lpstr>How we started</vt:lpstr>
      <vt:lpstr>How we plan</vt:lpstr>
      <vt:lpstr>How we plan</vt:lpstr>
      <vt:lpstr>How we plan</vt:lpstr>
      <vt:lpstr>How we plan</vt:lpstr>
      <vt:lpstr>What’s working?</vt:lpstr>
      <vt:lpstr>What’s working?</vt:lpstr>
      <vt:lpstr>What’s working?</vt:lpstr>
      <vt:lpstr>What’s challenging?</vt:lpstr>
      <vt:lpstr>What’s challenging?</vt:lpstr>
      <vt:lpstr>Have a go</vt:lpstr>
      <vt:lpstr>Resource examples</vt:lpstr>
    </vt:vector>
  </TitlesOfParts>
  <Company>DEECD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Beginning a CLIL program</dc:title>
  <dc:creator>Melissa Pavey</dc:creator>
  <cp:lastModifiedBy>Jodie Saunders</cp:lastModifiedBy>
  <cp:revision>46</cp:revision>
  <cp:lastPrinted>2018-05-02T05:17:28Z</cp:lastPrinted>
  <dcterms:created xsi:type="dcterms:W3CDTF">2018-04-16T04:42:39Z</dcterms:created>
  <dcterms:modified xsi:type="dcterms:W3CDTF">2018-05-03T10:00:32Z</dcterms:modified>
</cp:coreProperties>
</file>